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25/03/2021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3806CF-89B6-4397-BCD9-F26A67E9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78" y="1645478"/>
            <a:ext cx="11851422" cy="42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808290-967C-4EBA-AC3C-34874E4DFDE7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4BE815-D2AD-40A3-A7B2-5E33391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8" y="1154096"/>
            <a:ext cx="10624064" cy="57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3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Bruno Fraccaroli</cp:lastModifiedBy>
  <cp:revision>1</cp:revision>
  <dcterms:created xsi:type="dcterms:W3CDTF">2021-03-25T22:59:27Z</dcterms:created>
  <dcterms:modified xsi:type="dcterms:W3CDTF">2021-03-25T23:07:28Z</dcterms:modified>
</cp:coreProperties>
</file>