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s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7D7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97" dt="2021-04-06T22:58:44.438"/>
    <p1510:client id="{10903DEE-90F8-46E0-87A7-33436FB70FDA}" vWet="2" dt="2021-04-06T21:22:59.755"/>
    <p1510:client id="{19D2F71D-AF59-8C72-44B8-C06284B17EF6}" v="45" dt="2021-04-06T22:35:55.092"/>
    <p1510:client id="{3279B1FA-A58C-40BD-B1AE-1936BFFEC662}" v="334" dt="2021-04-06T22:45:24.839"/>
    <p1510:client id="{9DB6BB9F-903B-0000-9EE4-B2DCE5183427}" v="2" dt="2021-04-06T22:11:15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6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6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70898-E773-4B5B-AF0A-1D9C8478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46A-5BD3-4993-A1AD-86EE69EE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22D9-DAEE-42AC-932F-BE48A8DEC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F86F-402D-43CA-AB2A-93E34CD57743}" type="datetimeFigureOut">
              <a:rPr lang="es-BR" smtClean="0"/>
              <a:t>7/4/2021</a:t>
            </a:fld>
            <a:endParaRPr lang="es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A77C-6558-498E-AA9C-A44E5325A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37A2-9B14-4B4D-BE6E-67C14CD66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89A6-E51D-4C88-8653-D07878B706F5}" type="slidenum">
              <a:rPr lang="es-BR" smtClean="0"/>
              <a:t>‹#›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68702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0A702-4DEA-4D7E-843F-C9568315A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latin typeface="Montserrat"/>
              </a:rPr>
              <a:t>IGNIS</a:t>
            </a:r>
            <a:endParaRPr lang="es-BR">
              <a:latin typeface="Montserra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B451-7BF9-43F2-A640-7B69D48A0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latin typeface="Montserrat"/>
              </a:rPr>
              <a:t>Da </a:t>
            </a:r>
            <a:r>
              <a:rPr lang="en-US" err="1">
                <a:latin typeface="Montserrat"/>
              </a:rPr>
              <a:t>inovação</a:t>
            </a:r>
            <a:r>
              <a:rPr lang="en-US">
                <a:latin typeface="Montserrat"/>
              </a:rPr>
              <a:t> a </a:t>
            </a:r>
            <a:r>
              <a:rPr lang="en-US" err="1">
                <a:latin typeface="Montserrat"/>
              </a:rPr>
              <a:t>solução</a:t>
            </a:r>
            <a:endParaRPr lang="es-BR">
              <a:latin typeface="Montserrat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4EA8441-CD62-4044-8913-DA7DF2A13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88" y="2068973"/>
            <a:ext cx="2694666" cy="4328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BEF167-CBBF-4D22-8A61-FA5131B06B62}"/>
              </a:ext>
            </a:extLst>
          </p:cNvPr>
          <p:cNvSpPr/>
          <p:nvPr/>
        </p:nvSpPr>
        <p:spPr>
          <a:xfrm>
            <a:off x="8235616" y="5167563"/>
            <a:ext cx="1784682" cy="701842"/>
          </a:xfrm>
          <a:prstGeom prst="rect">
            <a:avLst/>
          </a:prstGeom>
          <a:solidFill>
            <a:srgbClr val="D8D7D7"/>
          </a:solidFill>
          <a:ln>
            <a:solidFill>
              <a:srgbClr val="D8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5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F76AE-BA9D-4724-9021-6C418BAF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7"/>
            <a:ext cx="4855430" cy="1461778"/>
          </a:xfrm>
        </p:spPr>
        <p:txBody>
          <a:bodyPr>
            <a:normAutofit/>
          </a:bodyPr>
          <a:lstStyle/>
          <a:p>
            <a:r>
              <a:rPr lang="en-US" sz="4000">
                <a:latin typeface="Montserrat"/>
              </a:rPr>
              <a:t>ENVSAFE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BDEA-9940-446B-8943-4B949B30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3938055" cy="35362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sz="1600" b="0" i="0">
                <a:solidFill>
                  <a:srgbClr val="000000"/>
                </a:solidFill>
                <a:effectLst/>
                <a:latin typeface="Montserrat"/>
              </a:rPr>
              <a:t>Desenvolvemos um sistema de monitoramento e prevenção de incêndios florestais, que auxilia na antecipação dos eventos, para que haja um combate eficaz e os possíveis danos possam ser minimizados ou evitados.</a:t>
            </a:r>
          </a:p>
          <a:p>
            <a:pPr algn="just"/>
            <a:r>
              <a:rPr lang="pt-BR" sz="1600" b="0" i="0">
                <a:solidFill>
                  <a:srgbClr val="000000"/>
                </a:solidFill>
                <a:effectLst/>
                <a:latin typeface="Montserrat"/>
              </a:rPr>
              <a:t>Esse monitoramento irá ocorrer através do uso de sensores de umidade e temperatura, que irão capturar esses dados, fazer uma análise sobre a situação daquela área.</a:t>
            </a:r>
          </a:p>
          <a:p>
            <a:pPr algn="just"/>
            <a:r>
              <a:rPr lang="pt-BR" sz="1600" b="0" i="0">
                <a:solidFill>
                  <a:srgbClr val="000000"/>
                </a:solidFill>
                <a:effectLst/>
                <a:latin typeface="Montserrat"/>
              </a:rPr>
              <a:t>Através de nosso dashboard, você poderá acompanhar todos esses dados e ainda receberá alertas caso alguma área esteja com condições perigosas.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83653E-ACCF-49E6-A2CE-B7F35A015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5" r="3288" b="-1"/>
          <a:stretch/>
        </p:blipFill>
        <p:spPr bwMode="auto">
          <a:xfrm>
            <a:off x="5484502" y="1423024"/>
            <a:ext cx="6274683" cy="4597738"/>
          </a:xfrm>
          <a:custGeom>
            <a:avLst/>
            <a:gdLst/>
            <a:ahLst/>
            <a:cxnLst/>
            <a:rect l="l" t="t" r="r" b="b"/>
            <a:pathLst>
              <a:path w="6274683" h="4597738">
                <a:moveTo>
                  <a:pt x="373676" y="2507768"/>
                </a:moveTo>
                <a:cubicBezTo>
                  <a:pt x="937335" y="2507768"/>
                  <a:pt x="937335" y="2507768"/>
                  <a:pt x="937335" y="2507768"/>
                </a:cubicBezTo>
                <a:cubicBezTo>
                  <a:pt x="965853" y="2507768"/>
                  <a:pt x="1002759" y="2527661"/>
                  <a:pt x="1017857" y="2552528"/>
                </a:cubicBezTo>
                <a:cubicBezTo>
                  <a:pt x="1299687" y="3034940"/>
                  <a:pt x="1299687" y="3034940"/>
                  <a:pt x="1299687" y="3034940"/>
                </a:cubicBezTo>
                <a:cubicBezTo>
                  <a:pt x="1313107" y="3061464"/>
                  <a:pt x="1313107" y="3101250"/>
                  <a:pt x="1299687" y="3127775"/>
                </a:cubicBezTo>
                <a:cubicBezTo>
                  <a:pt x="1017857" y="3610186"/>
                  <a:pt x="1017857" y="3610186"/>
                  <a:pt x="1017857" y="3610186"/>
                </a:cubicBezTo>
                <a:cubicBezTo>
                  <a:pt x="1002759" y="3635053"/>
                  <a:pt x="965853" y="3654946"/>
                  <a:pt x="937335" y="3654946"/>
                </a:cubicBezTo>
                <a:lnTo>
                  <a:pt x="373676" y="3654946"/>
                </a:lnTo>
                <a:cubicBezTo>
                  <a:pt x="343480" y="3654946"/>
                  <a:pt x="306574" y="3635053"/>
                  <a:pt x="293153" y="3610186"/>
                </a:cubicBezTo>
                <a:cubicBezTo>
                  <a:pt x="11324" y="3127775"/>
                  <a:pt x="11324" y="3127775"/>
                  <a:pt x="11324" y="3127775"/>
                </a:cubicBezTo>
                <a:cubicBezTo>
                  <a:pt x="-3774" y="3101250"/>
                  <a:pt x="-3774" y="3061464"/>
                  <a:pt x="11324" y="3034940"/>
                </a:cubicBezTo>
                <a:cubicBezTo>
                  <a:pt x="293153" y="2552528"/>
                  <a:pt x="293153" y="2552528"/>
                  <a:pt x="293153" y="2552528"/>
                </a:cubicBezTo>
                <a:cubicBezTo>
                  <a:pt x="306574" y="2527661"/>
                  <a:pt x="343480" y="2507768"/>
                  <a:pt x="373676" y="2507768"/>
                </a:cubicBezTo>
                <a:close/>
                <a:moveTo>
                  <a:pt x="2963165" y="0"/>
                </a:moveTo>
                <a:lnTo>
                  <a:pt x="3100668" y="0"/>
                </a:lnTo>
                <a:cubicBezTo>
                  <a:pt x="4782082" y="0"/>
                  <a:pt x="4782082" y="0"/>
                  <a:pt x="4782082" y="0"/>
                </a:cubicBezTo>
                <a:cubicBezTo>
                  <a:pt x="4896379" y="0"/>
                  <a:pt x="5044296" y="79730"/>
                  <a:pt x="5104806" y="179392"/>
                </a:cubicBezTo>
                <a:cubicBezTo>
                  <a:pt x="6234342" y="2112834"/>
                  <a:pt x="6234342" y="2112834"/>
                  <a:pt x="6234342" y="2112834"/>
                </a:cubicBezTo>
                <a:cubicBezTo>
                  <a:pt x="6288131" y="2219140"/>
                  <a:pt x="6288131" y="2378598"/>
                  <a:pt x="6234342" y="2484906"/>
                </a:cubicBezTo>
                <a:cubicBezTo>
                  <a:pt x="5104806" y="4418346"/>
                  <a:pt x="5104806" y="4418346"/>
                  <a:pt x="5104806" y="4418346"/>
                </a:cubicBezTo>
                <a:cubicBezTo>
                  <a:pt x="5044296" y="4518010"/>
                  <a:pt x="4896379" y="4597738"/>
                  <a:pt x="4782082" y="4597738"/>
                </a:cubicBezTo>
                <a:lnTo>
                  <a:pt x="2523007" y="4597738"/>
                </a:lnTo>
                <a:cubicBezTo>
                  <a:pt x="2401986" y="4597738"/>
                  <a:pt x="2254071" y="4518010"/>
                  <a:pt x="2200284" y="4418346"/>
                </a:cubicBezTo>
                <a:cubicBezTo>
                  <a:pt x="1070747" y="2484906"/>
                  <a:pt x="1070747" y="2484906"/>
                  <a:pt x="1070747" y="2484906"/>
                </a:cubicBezTo>
                <a:cubicBezTo>
                  <a:pt x="1010234" y="2378598"/>
                  <a:pt x="1010234" y="2219140"/>
                  <a:pt x="1070747" y="2112834"/>
                </a:cubicBezTo>
                <a:cubicBezTo>
                  <a:pt x="1141343" y="1991994"/>
                  <a:pt x="1207527" y="1878706"/>
                  <a:pt x="1269574" y="1772499"/>
                </a:cubicBezTo>
                <a:lnTo>
                  <a:pt x="1354552" y="1627041"/>
                </a:lnTo>
                <a:lnTo>
                  <a:pt x="2423436" y="1627041"/>
                </a:lnTo>
                <a:cubicBezTo>
                  <a:pt x="2482091" y="1627041"/>
                  <a:pt x="2557999" y="1586126"/>
                  <a:pt x="2589052" y="1534980"/>
                </a:cubicBezTo>
                <a:cubicBezTo>
                  <a:pt x="2589052" y="1534980"/>
                  <a:pt x="2589052" y="1534980"/>
                  <a:pt x="3168709" y="542774"/>
                </a:cubicBezTo>
                <a:cubicBezTo>
                  <a:pt x="3196312" y="488219"/>
                  <a:pt x="3196312" y="406388"/>
                  <a:pt x="3168709" y="351833"/>
                </a:cubicBezTo>
                <a:cubicBezTo>
                  <a:pt x="3168709" y="351833"/>
                  <a:pt x="3168709" y="351833"/>
                  <a:pt x="2980349" y="294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B42B748-3763-46C5-9195-D75834F3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49" y="948190"/>
            <a:ext cx="1895070" cy="30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2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2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7" name="Group 7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048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0C7E299-097B-4F42-AE17-21EF8F24D4B9}"/>
              </a:ext>
            </a:extLst>
          </p:cNvPr>
          <p:cNvSpPr/>
          <p:nvPr/>
        </p:nvSpPr>
        <p:spPr>
          <a:xfrm>
            <a:off x="7926177" y="-196544"/>
            <a:ext cx="4342153" cy="7165696"/>
          </a:xfrm>
          <a:custGeom>
            <a:avLst/>
            <a:gdLst>
              <a:gd name="connsiteX0" fmla="*/ 0 w 4314938"/>
              <a:gd name="connsiteY0" fmla="*/ 0 h 6858000"/>
              <a:gd name="connsiteX1" fmla="*/ 4314938 w 4314938"/>
              <a:gd name="connsiteY1" fmla="*/ 0 h 6858000"/>
              <a:gd name="connsiteX2" fmla="*/ 4314938 w 4314938"/>
              <a:gd name="connsiteY2" fmla="*/ 6858000 h 6858000"/>
              <a:gd name="connsiteX3" fmla="*/ 0 w 4314938"/>
              <a:gd name="connsiteY3" fmla="*/ 6858000 h 6858000"/>
              <a:gd name="connsiteX4" fmla="*/ 0 w 4314938"/>
              <a:gd name="connsiteY4" fmla="*/ 0 h 6858000"/>
              <a:gd name="connsiteX0" fmla="*/ 0 w 4314938"/>
              <a:gd name="connsiteY0" fmla="*/ 0 h 6858000"/>
              <a:gd name="connsiteX1" fmla="*/ 4314938 w 4314938"/>
              <a:gd name="connsiteY1" fmla="*/ 0 h 6858000"/>
              <a:gd name="connsiteX2" fmla="*/ 4314938 w 4314938"/>
              <a:gd name="connsiteY2" fmla="*/ 6858000 h 6858000"/>
              <a:gd name="connsiteX3" fmla="*/ 0 w 4314938"/>
              <a:gd name="connsiteY3" fmla="*/ 6858000 h 6858000"/>
              <a:gd name="connsiteX4" fmla="*/ 0 w 4314938"/>
              <a:gd name="connsiteY4" fmla="*/ 0 h 6858000"/>
              <a:gd name="connsiteX0" fmla="*/ 0 w 4314938"/>
              <a:gd name="connsiteY0" fmla="*/ 0 h 6858000"/>
              <a:gd name="connsiteX1" fmla="*/ 4314938 w 4314938"/>
              <a:gd name="connsiteY1" fmla="*/ 0 h 6858000"/>
              <a:gd name="connsiteX2" fmla="*/ 4314938 w 4314938"/>
              <a:gd name="connsiteY2" fmla="*/ 6858000 h 6858000"/>
              <a:gd name="connsiteX3" fmla="*/ 0 w 4314938"/>
              <a:gd name="connsiteY3" fmla="*/ 6858000 h 6858000"/>
              <a:gd name="connsiteX4" fmla="*/ 0 w 4314938"/>
              <a:gd name="connsiteY4" fmla="*/ 0 h 6858000"/>
              <a:gd name="connsiteX0" fmla="*/ 0 w 4314938"/>
              <a:gd name="connsiteY0" fmla="*/ 0 h 6858000"/>
              <a:gd name="connsiteX1" fmla="*/ 4314938 w 4314938"/>
              <a:gd name="connsiteY1" fmla="*/ 0 h 6858000"/>
              <a:gd name="connsiteX2" fmla="*/ 4314938 w 4314938"/>
              <a:gd name="connsiteY2" fmla="*/ 6858000 h 6858000"/>
              <a:gd name="connsiteX3" fmla="*/ 0 w 4314938"/>
              <a:gd name="connsiteY3" fmla="*/ 6858000 h 6858000"/>
              <a:gd name="connsiteX4" fmla="*/ 0 w 4314938"/>
              <a:gd name="connsiteY4" fmla="*/ 0 h 6858000"/>
              <a:gd name="connsiteX0" fmla="*/ 254000 w 4314938"/>
              <a:gd name="connsiteY0" fmla="*/ 0 h 6883400"/>
              <a:gd name="connsiteX1" fmla="*/ 4314938 w 4314938"/>
              <a:gd name="connsiteY1" fmla="*/ 25400 h 6883400"/>
              <a:gd name="connsiteX2" fmla="*/ 4314938 w 4314938"/>
              <a:gd name="connsiteY2" fmla="*/ 6883400 h 6883400"/>
              <a:gd name="connsiteX3" fmla="*/ 0 w 4314938"/>
              <a:gd name="connsiteY3" fmla="*/ 6883400 h 6883400"/>
              <a:gd name="connsiteX4" fmla="*/ 254000 w 4314938"/>
              <a:gd name="connsiteY4" fmla="*/ 0 h 6883400"/>
              <a:gd name="connsiteX0" fmla="*/ 254000 w 4314938"/>
              <a:gd name="connsiteY0" fmla="*/ 553 h 6883953"/>
              <a:gd name="connsiteX1" fmla="*/ 4314938 w 4314938"/>
              <a:gd name="connsiteY1" fmla="*/ 25953 h 6883953"/>
              <a:gd name="connsiteX2" fmla="*/ 4314938 w 4314938"/>
              <a:gd name="connsiteY2" fmla="*/ 6883953 h 6883953"/>
              <a:gd name="connsiteX3" fmla="*/ 0 w 4314938"/>
              <a:gd name="connsiteY3" fmla="*/ 6883953 h 6883953"/>
              <a:gd name="connsiteX4" fmla="*/ 254000 w 4314938"/>
              <a:gd name="connsiteY4" fmla="*/ 553 h 6883953"/>
              <a:gd name="connsiteX0" fmla="*/ 136590 w 4314938"/>
              <a:gd name="connsiteY0" fmla="*/ 1126 h 6871826"/>
              <a:gd name="connsiteX1" fmla="*/ 4314938 w 4314938"/>
              <a:gd name="connsiteY1" fmla="*/ 13826 h 6871826"/>
              <a:gd name="connsiteX2" fmla="*/ 4314938 w 4314938"/>
              <a:gd name="connsiteY2" fmla="*/ 6871826 h 6871826"/>
              <a:gd name="connsiteX3" fmla="*/ 0 w 4314938"/>
              <a:gd name="connsiteY3" fmla="*/ 6871826 h 6871826"/>
              <a:gd name="connsiteX4" fmla="*/ 136590 w 4314938"/>
              <a:gd name="connsiteY4" fmla="*/ 1126 h 6871826"/>
              <a:gd name="connsiteX0" fmla="*/ 136590 w 4314938"/>
              <a:gd name="connsiteY0" fmla="*/ 1126 h 6871826"/>
              <a:gd name="connsiteX1" fmla="*/ 4314938 w 4314938"/>
              <a:gd name="connsiteY1" fmla="*/ 13826 h 6871826"/>
              <a:gd name="connsiteX2" fmla="*/ 4314938 w 4314938"/>
              <a:gd name="connsiteY2" fmla="*/ 6871826 h 6871826"/>
              <a:gd name="connsiteX3" fmla="*/ 0 w 4314938"/>
              <a:gd name="connsiteY3" fmla="*/ 6871826 h 6871826"/>
              <a:gd name="connsiteX4" fmla="*/ 136590 w 4314938"/>
              <a:gd name="connsiteY4" fmla="*/ 1126 h 6871826"/>
              <a:gd name="connsiteX0" fmla="*/ 136590 w 4314938"/>
              <a:gd name="connsiteY0" fmla="*/ 1126 h 6871826"/>
              <a:gd name="connsiteX1" fmla="*/ 4314938 w 4314938"/>
              <a:gd name="connsiteY1" fmla="*/ 13826 h 6871826"/>
              <a:gd name="connsiteX2" fmla="*/ 4314938 w 4314938"/>
              <a:gd name="connsiteY2" fmla="*/ 6871826 h 6871826"/>
              <a:gd name="connsiteX3" fmla="*/ 0 w 4314938"/>
              <a:gd name="connsiteY3" fmla="*/ 6871826 h 6871826"/>
              <a:gd name="connsiteX4" fmla="*/ 136590 w 4314938"/>
              <a:gd name="connsiteY4" fmla="*/ 1126 h 6871826"/>
              <a:gd name="connsiteX0" fmla="*/ 136590 w 4314938"/>
              <a:gd name="connsiteY0" fmla="*/ 1126 h 6871826"/>
              <a:gd name="connsiteX1" fmla="*/ 4314938 w 4314938"/>
              <a:gd name="connsiteY1" fmla="*/ 13826 h 6871826"/>
              <a:gd name="connsiteX2" fmla="*/ 4314938 w 4314938"/>
              <a:gd name="connsiteY2" fmla="*/ 6871826 h 6871826"/>
              <a:gd name="connsiteX3" fmla="*/ 0 w 4314938"/>
              <a:gd name="connsiteY3" fmla="*/ 6871826 h 6871826"/>
              <a:gd name="connsiteX4" fmla="*/ 136590 w 4314938"/>
              <a:gd name="connsiteY4" fmla="*/ 1126 h 6871826"/>
              <a:gd name="connsiteX0" fmla="*/ 162681 w 4314938"/>
              <a:gd name="connsiteY0" fmla="*/ 106 h 6985106"/>
              <a:gd name="connsiteX1" fmla="*/ 4314938 w 4314938"/>
              <a:gd name="connsiteY1" fmla="*/ 127106 h 6985106"/>
              <a:gd name="connsiteX2" fmla="*/ 4314938 w 4314938"/>
              <a:gd name="connsiteY2" fmla="*/ 6985106 h 6985106"/>
              <a:gd name="connsiteX3" fmla="*/ 0 w 4314938"/>
              <a:gd name="connsiteY3" fmla="*/ 6985106 h 6985106"/>
              <a:gd name="connsiteX4" fmla="*/ 162681 w 4314938"/>
              <a:gd name="connsiteY4" fmla="*/ 106 h 6985106"/>
              <a:gd name="connsiteX0" fmla="*/ 162681 w 4314938"/>
              <a:gd name="connsiteY0" fmla="*/ 106 h 6985106"/>
              <a:gd name="connsiteX1" fmla="*/ 4314938 w 4314938"/>
              <a:gd name="connsiteY1" fmla="*/ 127106 h 6985106"/>
              <a:gd name="connsiteX2" fmla="*/ 4314938 w 4314938"/>
              <a:gd name="connsiteY2" fmla="*/ 6985106 h 6985106"/>
              <a:gd name="connsiteX3" fmla="*/ 0 w 4314938"/>
              <a:gd name="connsiteY3" fmla="*/ 6985106 h 6985106"/>
              <a:gd name="connsiteX4" fmla="*/ 162681 w 4314938"/>
              <a:gd name="connsiteY4" fmla="*/ 106 h 6985106"/>
              <a:gd name="connsiteX0" fmla="*/ 188772 w 4314938"/>
              <a:gd name="connsiteY0" fmla="*/ 26914 h 6859514"/>
              <a:gd name="connsiteX1" fmla="*/ 4314938 w 4314938"/>
              <a:gd name="connsiteY1" fmla="*/ 1514 h 6859514"/>
              <a:gd name="connsiteX2" fmla="*/ 4314938 w 4314938"/>
              <a:gd name="connsiteY2" fmla="*/ 6859514 h 6859514"/>
              <a:gd name="connsiteX3" fmla="*/ 0 w 4314938"/>
              <a:gd name="connsiteY3" fmla="*/ 6859514 h 6859514"/>
              <a:gd name="connsiteX4" fmla="*/ 188772 w 4314938"/>
              <a:gd name="connsiteY4" fmla="*/ 26914 h 6859514"/>
              <a:gd name="connsiteX0" fmla="*/ 188772 w 4314938"/>
              <a:gd name="connsiteY0" fmla="*/ 26914 h 6859514"/>
              <a:gd name="connsiteX1" fmla="*/ 4314938 w 4314938"/>
              <a:gd name="connsiteY1" fmla="*/ 1514 h 6859514"/>
              <a:gd name="connsiteX2" fmla="*/ 4314938 w 4314938"/>
              <a:gd name="connsiteY2" fmla="*/ 6859514 h 6859514"/>
              <a:gd name="connsiteX3" fmla="*/ 0 w 4314938"/>
              <a:gd name="connsiteY3" fmla="*/ 6859514 h 6859514"/>
              <a:gd name="connsiteX4" fmla="*/ 188772 w 4314938"/>
              <a:gd name="connsiteY4" fmla="*/ 26914 h 6859514"/>
              <a:gd name="connsiteX0" fmla="*/ 188772 w 4314938"/>
              <a:gd name="connsiteY0" fmla="*/ 15038 h 6860338"/>
              <a:gd name="connsiteX1" fmla="*/ 4314938 w 4314938"/>
              <a:gd name="connsiteY1" fmla="*/ 2338 h 6860338"/>
              <a:gd name="connsiteX2" fmla="*/ 4314938 w 4314938"/>
              <a:gd name="connsiteY2" fmla="*/ 6860338 h 6860338"/>
              <a:gd name="connsiteX3" fmla="*/ 0 w 4314938"/>
              <a:gd name="connsiteY3" fmla="*/ 6860338 h 6860338"/>
              <a:gd name="connsiteX4" fmla="*/ 188772 w 4314938"/>
              <a:gd name="connsiteY4" fmla="*/ 15038 h 6860338"/>
              <a:gd name="connsiteX0" fmla="*/ 136590 w 4314938"/>
              <a:gd name="connsiteY0" fmla="*/ 15038 h 6860338"/>
              <a:gd name="connsiteX1" fmla="*/ 4314938 w 4314938"/>
              <a:gd name="connsiteY1" fmla="*/ 2338 h 6860338"/>
              <a:gd name="connsiteX2" fmla="*/ 4314938 w 4314938"/>
              <a:gd name="connsiteY2" fmla="*/ 6860338 h 6860338"/>
              <a:gd name="connsiteX3" fmla="*/ 0 w 4314938"/>
              <a:gd name="connsiteY3" fmla="*/ 6860338 h 6860338"/>
              <a:gd name="connsiteX4" fmla="*/ 136590 w 4314938"/>
              <a:gd name="connsiteY4" fmla="*/ 15038 h 6860338"/>
              <a:gd name="connsiteX0" fmla="*/ 136590 w 4314938"/>
              <a:gd name="connsiteY0" fmla="*/ 15038 h 6860338"/>
              <a:gd name="connsiteX1" fmla="*/ 4314938 w 4314938"/>
              <a:gd name="connsiteY1" fmla="*/ 2338 h 6860338"/>
              <a:gd name="connsiteX2" fmla="*/ 4314938 w 4314938"/>
              <a:gd name="connsiteY2" fmla="*/ 6860338 h 6860338"/>
              <a:gd name="connsiteX3" fmla="*/ 0 w 4314938"/>
              <a:gd name="connsiteY3" fmla="*/ 6860338 h 6860338"/>
              <a:gd name="connsiteX4" fmla="*/ 136590 w 4314938"/>
              <a:gd name="connsiteY4" fmla="*/ 15038 h 6860338"/>
              <a:gd name="connsiteX0" fmla="*/ 136590 w 4314938"/>
              <a:gd name="connsiteY0" fmla="*/ 15038 h 6860338"/>
              <a:gd name="connsiteX1" fmla="*/ 4314938 w 4314938"/>
              <a:gd name="connsiteY1" fmla="*/ 2338 h 6860338"/>
              <a:gd name="connsiteX2" fmla="*/ 4314938 w 4314938"/>
              <a:gd name="connsiteY2" fmla="*/ 6860338 h 6860338"/>
              <a:gd name="connsiteX3" fmla="*/ 0 w 4314938"/>
              <a:gd name="connsiteY3" fmla="*/ 6860338 h 6860338"/>
              <a:gd name="connsiteX4" fmla="*/ 136590 w 4314938"/>
              <a:gd name="connsiteY4" fmla="*/ 15038 h 6860338"/>
              <a:gd name="connsiteX0" fmla="*/ 214863 w 4393211"/>
              <a:gd name="connsiteY0" fmla="*/ 15038 h 6936538"/>
              <a:gd name="connsiteX1" fmla="*/ 4393211 w 4393211"/>
              <a:gd name="connsiteY1" fmla="*/ 2338 h 6936538"/>
              <a:gd name="connsiteX2" fmla="*/ 4393211 w 4393211"/>
              <a:gd name="connsiteY2" fmla="*/ 6860338 h 6936538"/>
              <a:gd name="connsiteX3" fmla="*/ 0 w 4393211"/>
              <a:gd name="connsiteY3" fmla="*/ 6936538 h 6936538"/>
              <a:gd name="connsiteX4" fmla="*/ 214863 w 4393211"/>
              <a:gd name="connsiteY4" fmla="*/ 15038 h 6936538"/>
              <a:gd name="connsiteX0" fmla="*/ 146963 w 4325311"/>
              <a:gd name="connsiteY0" fmla="*/ 15038 h 6860338"/>
              <a:gd name="connsiteX1" fmla="*/ 4325311 w 4325311"/>
              <a:gd name="connsiteY1" fmla="*/ 2338 h 6860338"/>
              <a:gd name="connsiteX2" fmla="*/ 4325311 w 4325311"/>
              <a:gd name="connsiteY2" fmla="*/ 6860338 h 6860338"/>
              <a:gd name="connsiteX3" fmla="*/ 0 w 4325311"/>
              <a:gd name="connsiteY3" fmla="*/ 6859420 h 6860338"/>
              <a:gd name="connsiteX4" fmla="*/ 146963 w 4325311"/>
              <a:gd name="connsiteY4" fmla="*/ 15038 h 6860338"/>
              <a:gd name="connsiteX0" fmla="*/ 146963 w 4325311"/>
              <a:gd name="connsiteY0" fmla="*/ 15038 h 6881453"/>
              <a:gd name="connsiteX1" fmla="*/ 4325311 w 4325311"/>
              <a:gd name="connsiteY1" fmla="*/ 2338 h 6881453"/>
              <a:gd name="connsiteX2" fmla="*/ 4325311 w 4325311"/>
              <a:gd name="connsiteY2" fmla="*/ 6860338 h 6881453"/>
              <a:gd name="connsiteX3" fmla="*/ 0 w 4325311"/>
              <a:gd name="connsiteY3" fmla="*/ 6881453 h 6881453"/>
              <a:gd name="connsiteX4" fmla="*/ 146963 w 4325311"/>
              <a:gd name="connsiteY4" fmla="*/ 15038 h 6881453"/>
              <a:gd name="connsiteX0" fmla="*/ 135646 w 4325311"/>
              <a:gd name="connsiteY0" fmla="*/ 1508 h 6890025"/>
              <a:gd name="connsiteX1" fmla="*/ 4325311 w 4325311"/>
              <a:gd name="connsiteY1" fmla="*/ 10910 h 6890025"/>
              <a:gd name="connsiteX2" fmla="*/ 4325311 w 4325311"/>
              <a:gd name="connsiteY2" fmla="*/ 6868910 h 6890025"/>
              <a:gd name="connsiteX3" fmla="*/ 0 w 4325311"/>
              <a:gd name="connsiteY3" fmla="*/ 6890025 h 6890025"/>
              <a:gd name="connsiteX4" fmla="*/ 135646 w 4325311"/>
              <a:gd name="connsiteY4" fmla="*/ 1508 h 6890025"/>
              <a:gd name="connsiteX0" fmla="*/ 135646 w 4325311"/>
              <a:gd name="connsiteY0" fmla="*/ 1508 h 6890025"/>
              <a:gd name="connsiteX1" fmla="*/ 4325311 w 4325311"/>
              <a:gd name="connsiteY1" fmla="*/ 10910 h 6890025"/>
              <a:gd name="connsiteX2" fmla="*/ 4325311 w 4325311"/>
              <a:gd name="connsiteY2" fmla="*/ 6868910 h 6890025"/>
              <a:gd name="connsiteX3" fmla="*/ 0 w 4325311"/>
              <a:gd name="connsiteY3" fmla="*/ 6890025 h 6890025"/>
              <a:gd name="connsiteX4" fmla="*/ 135646 w 4325311"/>
              <a:gd name="connsiteY4" fmla="*/ 1508 h 6890025"/>
              <a:gd name="connsiteX0" fmla="*/ 135646 w 4325311"/>
              <a:gd name="connsiteY0" fmla="*/ 1508 h 6890025"/>
              <a:gd name="connsiteX1" fmla="*/ 4325311 w 4325311"/>
              <a:gd name="connsiteY1" fmla="*/ 10910 h 6890025"/>
              <a:gd name="connsiteX2" fmla="*/ 4325311 w 4325311"/>
              <a:gd name="connsiteY2" fmla="*/ 6868910 h 6890025"/>
              <a:gd name="connsiteX3" fmla="*/ 0 w 4325311"/>
              <a:gd name="connsiteY3" fmla="*/ 6890025 h 6890025"/>
              <a:gd name="connsiteX4" fmla="*/ 135646 w 4325311"/>
              <a:gd name="connsiteY4" fmla="*/ 1508 h 6890025"/>
              <a:gd name="connsiteX0" fmla="*/ 135646 w 4325311"/>
              <a:gd name="connsiteY0" fmla="*/ 1508 h 6890025"/>
              <a:gd name="connsiteX1" fmla="*/ 4325311 w 4325311"/>
              <a:gd name="connsiteY1" fmla="*/ 10910 h 6890025"/>
              <a:gd name="connsiteX2" fmla="*/ 4325311 w 4325311"/>
              <a:gd name="connsiteY2" fmla="*/ 6868910 h 6890025"/>
              <a:gd name="connsiteX3" fmla="*/ 0 w 4325311"/>
              <a:gd name="connsiteY3" fmla="*/ 6890025 h 6890025"/>
              <a:gd name="connsiteX4" fmla="*/ 135646 w 4325311"/>
              <a:gd name="connsiteY4" fmla="*/ 1508 h 6890025"/>
              <a:gd name="connsiteX0" fmla="*/ 135646 w 4325311"/>
              <a:gd name="connsiteY0" fmla="*/ 1508 h 6890025"/>
              <a:gd name="connsiteX1" fmla="*/ 4325311 w 4325311"/>
              <a:gd name="connsiteY1" fmla="*/ 10910 h 6890025"/>
              <a:gd name="connsiteX2" fmla="*/ 4325311 w 4325311"/>
              <a:gd name="connsiteY2" fmla="*/ 6868910 h 6890025"/>
              <a:gd name="connsiteX3" fmla="*/ 0 w 4325311"/>
              <a:gd name="connsiteY3" fmla="*/ 6890025 h 6890025"/>
              <a:gd name="connsiteX4" fmla="*/ 135646 w 4325311"/>
              <a:gd name="connsiteY4" fmla="*/ 1508 h 6890025"/>
              <a:gd name="connsiteX0" fmla="*/ 158280 w 4347945"/>
              <a:gd name="connsiteY0" fmla="*/ 1508 h 6890025"/>
              <a:gd name="connsiteX1" fmla="*/ 4347945 w 4347945"/>
              <a:gd name="connsiteY1" fmla="*/ 10910 h 6890025"/>
              <a:gd name="connsiteX2" fmla="*/ 4347945 w 4347945"/>
              <a:gd name="connsiteY2" fmla="*/ 6868910 h 6890025"/>
              <a:gd name="connsiteX3" fmla="*/ 0 w 4347945"/>
              <a:gd name="connsiteY3" fmla="*/ 6890025 h 6890025"/>
              <a:gd name="connsiteX4" fmla="*/ 158280 w 4347945"/>
              <a:gd name="connsiteY4" fmla="*/ 1508 h 6890025"/>
              <a:gd name="connsiteX0" fmla="*/ 158280 w 4381895"/>
              <a:gd name="connsiteY0" fmla="*/ 1508 h 6902063"/>
              <a:gd name="connsiteX1" fmla="*/ 4347945 w 4381895"/>
              <a:gd name="connsiteY1" fmla="*/ 10910 h 6902063"/>
              <a:gd name="connsiteX2" fmla="*/ 4381895 w 4381895"/>
              <a:gd name="connsiteY2" fmla="*/ 6902063 h 6902063"/>
              <a:gd name="connsiteX3" fmla="*/ 0 w 4381895"/>
              <a:gd name="connsiteY3" fmla="*/ 6890025 h 6902063"/>
              <a:gd name="connsiteX4" fmla="*/ 158280 w 4381895"/>
              <a:gd name="connsiteY4" fmla="*/ 1508 h 6902063"/>
              <a:gd name="connsiteX0" fmla="*/ 158280 w 4381895"/>
              <a:gd name="connsiteY0" fmla="*/ 35998 h 6936553"/>
              <a:gd name="connsiteX1" fmla="*/ 4359262 w 4381895"/>
              <a:gd name="connsiteY1" fmla="*/ 1198 h 6936553"/>
              <a:gd name="connsiteX2" fmla="*/ 4381895 w 4381895"/>
              <a:gd name="connsiteY2" fmla="*/ 6936553 h 6936553"/>
              <a:gd name="connsiteX3" fmla="*/ 0 w 4381895"/>
              <a:gd name="connsiteY3" fmla="*/ 6924515 h 6936553"/>
              <a:gd name="connsiteX4" fmla="*/ 158280 w 4381895"/>
              <a:gd name="connsiteY4" fmla="*/ 35998 h 6936553"/>
              <a:gd name="connsiteX0" fmla="*/ 158280 w 4432489"/>
              <a:gd name="connsiteY0" fmla="*/ 35998 h 6936553"/>
              <a:gd name="connsiteX1" fmla="*/ 4359262 w 4432489"/>
              <a:gd name="connsiteY1" fmla="*/ 1198 h 6936553"/>
              <a:gd name="connsiteX2" fmla="*/ 4381895 w 4432489"/>
              <a:gd name="connsiteY2" fmla="*/ 6936553 h 6936553"/>
              <a:gd name="connsiteX3" fmla="*/ 0 w 4432489"/>
              <a:gd name="connsiteY3" fmla="*/ 6924515 h 6936553"/>
              <a:gd name="connsiteX4" fmla="*/ 158280 w 4432489"/>
              <a:gd name="connsiteY4" fmla="*/ 35998 h 6936553"/>
              <a:gd name="connsiteX0" fmla="*/ 158280 w 4432489"/>
              <a:gd name="connsiteY0" fmla="*/ 163546 h 7064101"/>
              <a:gd name="connsiteX1" fmla="*/ 4359262 w 4432489"/>
              <a:gd name="connsiteY1" fmla="*/ 128746 h 7064101"/>
              <a:gd name="connsiteX2" fmla="*/ 4381895 w 4432489"/>
              <a:gd name="connsiteY2" fmla="*/ 7064101 h 7064101"/>
              <a:gd name="connsiteX3" fmla="*/ 0 w 4432489"/>
              <a:gd name="connsiteY3" fmla="*/ 7052063 h 7064101"/>
              <a:gd name="connsiteX4" fmla="*/ 158280 w 4432489"/>
              <a:gd name="connsiteY4" fmla="*/ 163546 h 7064101"/>
              <a:gd name="connsiteX0" fmla="*/ 158280 w 4426353"/>
              <a:gd name="connsiteY0" fmla="*/ 163546 h 7163558"/>
              <a:gd name="connsiteX1" fmla="*/ 4359262 w 4426353"/>
              <a:gd name="connsiteY1" fmla="*/ 128746 h 7163558"/>
              <a:gd name="connsiteX2" fmla="*/ 4359261 w 4426353"/>
              <a:gd name="connsiteY2" fmla="*/ 7163558 h 7163558"/>
              <a:gd name="connsiteX3" fmla="*/ 0 w 4426353"/>
              <a:gd name="connsiteY3" fmla="*/ 7052063 h 7163558"/>
              <a:gd name="connsiteX4" fmla="*/ 158280 w 4426353"/>
              <a:gd name="connsiteY4" fmla="*/ 163546 h 7163558"/>
              <a:gd name="connsiteX0" fmla="*/ 192229 w 4460302"/>
              <a:gd name="connsiteY0" fmla="*/ 163546 h 7163558"/>
              <a:gd name="connsiteX1" fmla="*/ 4393211 w 4460302"/>
              <a:gd name="connsiteY1" fmla="*/ 128746 h 7163558"/>
              <a:gd name="connsiteX2" fmla="*/ 4393210 w 4460302"/>
              <a:gd name="connsiteY2" fmla="*/ 7163558 h 7163558"/>
              <a:gd name="connsiteX3" fmla="*/ 0 w 4460302"/>
              <a:gd name="connsiteY3" fmla="*/ 7107316 h 7163558"/>
              <a:gd name="connsiteX4" fmla="*/ 192229 w 4460302"/>
              <a:gd name="connsiteY4" fmla="*/ 163546 h 7163558"/>
              <a:gd name="connsiteX0" fmla="*/ 146963 w 4460302"/>
              <a:gd name="connsiteY0" fmla="*/ 114592 h 7180910"/>
              <a:gd name="connsiteX1" fmla="*/ 4393211 w 4460302"/>
              <a:gd name="connsiteY1" fmla="*/ 146098 h 7180910"/>
              <a:gd name="connsiteX2" fmla="*/ 4393210 w 4460302"/>
              <a:gd name="connsiteY2" fmla="*/ 7180910 h 7180910"/>
              <a:gd name="connsiteX3" fmla="*/ 0 w 4460302"/>
              <a:gd name="connsiteY3" fmla="*/ 7124668 h 7180910"/>
              <a:gd name="connsiteX4" fmla="*/ 146963 w 4460302"/>
              <a:gd name="connsiteY4" fmla="*/ 114592 h 7180910"/>
              <a:gd name="connsiteX0" fmla="*/ 146963 w 4460302"/>
              <a:gd name="connsiteY0" fmla="*/ 114592 h 7180910"/>
              <a:gd name="connsiteX1" fmla="*/ 4393211 w 4460302"/>
              <a:gd name="connsiteY1" fmla="*/ 146098 h 7180910"/>
              <a:gd name="connsiteX2" fmla="*/ 4393210 w 4460302"/>
              <a:gd name="connsiteY2" fmla="*/ 7180910 h 7180910"/>
              <a:gd name="connsiteX3" fmla="*/ 0 w 4460302"/>
              <a:gd name="connsiteY3" fmla="*/ 7124668 h 7180910"/>
              <a:gd name="connsiteX4" fmla="*/ 146963 w 4460302"/>
              <a:gd name="connsiteY4" fmla="*/ 114592 h 7180910"/>
              <a:gd name="connsiteX0" fmla="*/ 169596 w 4460302"/>
              <a:gd name="connsiteY0" fmla="*/ 99330 h 7187750"/>
              <a:gd name="connsiteX1" fmla="*/ 4393211 w 4460302"/>
              <a:gd name="connsiteY1" fmla="*/ 152938 h 7187750"/>
              <a:gd name="connsiteX2" fmla="*/ 4393210 w 4460302"/>
              <a:gd name="connsiteY2" fmla="*/ 7187750 h 7187750"/>
              <a:gd name="connsiteX3" fmla="*/ 0 w 4460302"/>
              <a:gd name="connsiteY3" fmla="*/ 7131508 h 7187750"/>
              <a:gd name="connsiteX4" fmla="*/ 169596 w 4460302"/>
              <a:gd name="connsiteY4" fmla="*/ 99330 h 7187750"/>
              <a:gd name="connsiteX0" fmla="*/ 169596 w 4460302"/>
              <a:gd name="connsiteY0" fmla="*/ 99330 h 7187750"/>
              <a:gd name="connsiteX1" fmla="*/ 4393211 w 4460302"/>
              <a:gd name="connsiteY1" fmla="*/ 152938 h 7187750"/>
              <a:gd name="connsiteX2" fmla="*/ 4393210 w 4460302"/>
              <a:gd name="connsiteY2" fmla="*/ 7187750 h 7187750"/>
              <a:gd name="connsiteX3" fmla="*/ 0 w 4460302"/>
              <a:gd name="connsiteY3" fmla="*/ 7131508 h 7187750"/>
              <a:gd name="connsiteX4" fmla="*/ 169596 w 4460302"/>
              <a:gd name="connsiteY4" fmla="*/ 99330 h 7187750"/>
              <a:gd name="connsiteX0" fmla="*/ 169596 w 4460302"/>
              <a:gd name="connsiteY0" fmla="*/ 99330 h 7187750"/>
              <a:gd name="connsiteX1" fmla="*/ 4393211 w 4460302"/>
              <a:gd name="connsiteY1" fmla="*/ 152938 h 7187750"/>
              <a:gd name="connsiteX2" fmla="*/ 4393210 w 4460302"/>
              <a:gd name="connsiteY2" fmla="*/ 7187750 h 7187750"/>
              <a:gd name="connsiteX3" fmla="*/ 0 w 4460302"/>
              <a:gd name="connsiteY3" fmla="*/ 7131508 h 7187750"/>
              <a:gd name="connsiteX4" fmla="*/ 169596 w 4460302"/>
              <a:gd name="connsiteY4" fmla="*/ 99330 h 71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302" h="7187750">
                <a:moveTo>
                  <a:pt x="169596" y="99330"/>
                </a:moveTo>
                <a:cubicBezTo>
                  <a:pt x="164342" y="95097"/>
                  <a:pt x="3050882" y="-153900"/>
                  <a:pt x="4393211" y="152938"/>
                </a:cubicBezTo>
                <a:cubicBezTo>
                  <a:pt x="4547871" y="2475774"/>
                  <a:pt x="4385666" y="4875965"/>
                  <a:pt x="4393210" y="7187750"/>
                </a:cubicBezTo>
                <a:lnTo>
                  <a:pt x="0" y="7131508"/>
                </a:lnTo>
                <a:cubicBezTo>
                  <a:pt x="1831350" y="2402309"/>
                  <a:pt x="1776003" y="4404968"/>
                  <a:pt x="169596" y="9933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R"/>
          </a:p>
        </p:txBody>
      </p:sp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69B5422-CF1A-41CB-85E1-8D7F54F1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6" y="1714259"/>
            <a:ext cx="7057620" cy="143325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AE90CC9-C2EF-43B5-8EBE-3F1C7339B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716" y="3603725"/>
            <a:ext cx="6148454" cy="1482009"/>
          </a:xfrm>
        </p:spPr>
      </p:pic>
    </p:spTree>
    <p:extLst>
      <p:ext uri="{BB962C8B-B14F-4D97-AF65-F5344CB8AC3E}">
        <p14:creationId xmlns:p14="http://schemas.microsoft.com/office/powerpoint/2010/main" val="184835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8BB25B7-14DC-4E27-AFC0-905A1415E8FE}"/>
              </a:ext>
            </a:extLst>
          </p:cNvPr>
          <p:cNvSpPr/>
          <p:nvPr/>
        </p:nvSpPr>
        <p:spPr>
          <a:xfrm>
            <a:off x="717422" y="1574019"/>
            <a:ext cx="3506235" cy="3333750"/>
          </a:xfrm>
          <a:custGeom>
            <a:avLst/>
            <a:gdLst>
              <a:gd name="connsiteX0" fmla="*/ 0 w 4638349"/>
              <a:gd name="connsiteY0" fmla="*/ 0 h 3333750"/>
              <a:gd name="connsiteX1" fmla="*/ 2971474 w 4638349"/>
              <a:gd name="connsiteY1" fmla="*/ 0 h 3333750"/>
              <a:gd name="connsiteX2" fmla="*/ 4638349 w 4638349"/>
              <a:gd name="connsiteY2" fmla="*/ 1666875 h 3333750"/>
              <a:gd name="connsiteX3" fmla="*/ 2971474 w 4638349"/>
              <a:gd name="connsiteY3" fmla="*/ 3333750 h 3333750"/>
              <a:gd name="connsiteX4" fmla="*/ 0 w 4638349"/>
              <a:gd name="connsiteY4" fmla="*/ 3333750 h 3333750"/>
              <a:gd name="connsiteX5" fmla="*/ 0 w 4638349"/>
              <a:gd name="connsiteY5" fmla="*/ 0 h 3333750"/>
              <a:gd name="connsiteX0" fmla="*/ 0 w 3825549"/>
              <a:gd name="connsiteY0" fmla="*/ 0 h 3333750"/>
              <a:gd name="connsiteX1" fmla="*/ 2971474 w 3825549"/>
              <a:gd name="connsiteY1" fmla="*/ 0 h 3333750"/>
              <a:gd name="connsiteX2" fmla="*/ 3825549 w 3825549"/>
              <a:gd name="connsiteY2" fmla="*/ 1681389 h 3333750"/>
              <a:gd name="connsiteX3" fmla="*/ 2971474 w 3825549"/>
              <a:gd name="connsiteY3" fmla="*/ 3333750 h 3333750"/>
              <a:gd name="connsiteX4" fmla="*/ 0 w 3825549"/>
              <a:gd name="connsiteY4" fmla="*/ 3333750 h 3333750"/>
              <a:gd name="connsiteX5" fmla="*/ 0 w 3825549"/>
              <a:gd name="connsiteY5" fmla="*/ 0 h 3333750"/>
              <a:gd name="connsiteX0" fmla="*/ 0 w 3506235"/>
              <a:gd name="connsiteY0" fmla="*/ 0 h 3333750"/>
              <a:gd name="connsiteX1" fmla="*/ 2971474 w 3506235"/>
              <a:gd name="connsiteY1" fmla="*/ 0 h 3333750"/>
              <a:gd name="connsiteX2" fmla="*/ 3506235 w 3506235"/>
              <a:gd name="connsiteY2" fmla="*/ 1652361 h 3333750"/>
              <a:gd name="connsiteX3" fmla="*/ 2971474 w 3506235"/>
              <a:gd name="connsiteY3" fmla="*/ 3333750 h 3333750"/>
              <a:gd name="connsiteX4" fmla="*/ 0 w 3506235"/>
              <a:gd name="connsiteY4" fmla="*/ 3333750 h 3333750"/>
              <a:gd name="connsiteX5" fmla="*/ 0 w 3506235"/>
              <a:gd name="connsiteY5" fmla="*/ 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235" h="3333750">
                <a:moveTo>
                  <a:pt x="0" y="0"/>
                </a:moveTo>
                <a:lnTo>
                  <a:pt x="2971474" y="0"/>
                </a:lnTo>
                <a:lnTo>
                  <a:pt x="3506235" y="1652361"/>
                </a:lnTo>
                <a:lnTo>
                  <a:pt x="2971474" y="3333750"/>
                </a:lnTo>
                <a:lnTo>
                  <a:pt x="0" y="33337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R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96DE83-EE4C-4764-B108-F091A8B5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62612"/>
            <a:ext cx="6780700" cy="4130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8B10FC-B4A0-4D7A-B9B8-B04B3C8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Temperatura</a:t>
            </a:r>
            <a:endParaRPr lang="en-US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87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96DE83-EE4C-4764-B108-F091A8B5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62612"/>
            <a:ext cx="6780700" cy="4130447"/>
          </a:xfrm>
          <a:prstGeom prst="rect">
            <a:avLst/>
          </a:prstGeom>
        </p:spPr>
      </p:pic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5C6FDF-40C9-4CAD-AA1E-E563CC54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5" y="1362253"/>
            <a:ext cx="6797615" cy="4135484"/>
          </a:xfrm>
          <a:prstGeom prst="rect">
            <a:avLst/>
          </a:prstGeom>
        </p:spPr>
      </p:pic>
      <p:sp>
        <p:nvSpPr>
          <p:cNvPr id="6" name="Arrow: Pentagon 4">
            <a:extLst>
              <a:ext uri="{FF2B5EF4-FFF2-40B4-BE49-F238E27FC236}">
                <a16:creationId xmlns:a16="http://schemas.microsoft.com/office/drawing/2014/main" id="{5FD555A1-363A-4E07-8A23-D3F1B3984374}"/>
              </a:ext>
            </a:extLst>
          </p:cNvPr>
          <p:cNvSpPr/>
          <p:nvPr/>
        </p:nvSpPr>
        <p:spPr>
          <a:xfrm>
            <a:off x="717422" y="1574019"/>
            <a:ext cx="3506235" cy="3333750"/>
          </a:xfrm>
          <a:custGeom>
            <a:avLst/>
            <a:gdLst>
              <a:gd name="connsiteX0" fmla="*/ 0 w 4638349"/>
              <a:gd name="connsiteY0" fmla="*/ 0 h 3333750"/>
              <a:gd name="connsiteX1" fmla="*/ 2971474 w 4638349"/>
              <a:gd name="connsiteY1" fmla="*/ 0 h 3333750"/>
              <a:gd name="connsiteX2" fmla="*/ 4638349 w 4638349"/>
              <a:gd name="connsiteY2" fmla="*/ 1666875 h 3333750"/>
              <a:gd name="connsiteX3" fmla="*/ 2971474 w 4638349"/>
              <a:gd name="connsiteY3" fmla="*/ 3333750 h 3333750"/>
              <a:gd name="connsiteX4" fmla="*/ 0 w 4638349"/>
              <a:gd name="connsiteY4" fmla="*/ 3333750 h 3333750"/>
              <a:gd name="connsiteX5" fmla="*/ 0 w 4638349"/>
              <a:gd name="connsiteY5" fmla="*/ 0 h 3333750"/>
              <a:gd name="connsiteX0" fmla="*/ 0 w 3825549"/>
              <a:gd name="connsiteY0" fmla="*/ 0 h 3333750"/>
              <a:gd name="connsiteX1" fmla="*/ 2971474 w 3825549"/>
              <a:gd name="connsiteY1" fmla="*/ 0 h 3333750"/>
              <a:gd name="connsiteX2" fmla="*/ 3825549 w 3825549"/>
              <a:gd name="connsiteY2" fmla="*/ 1681389 h 3333750"/>
              <a:gd name="connsiteX3" fmla="*/ 2971474 w 3825549"/>
              <a:gd name="connsiteY3" fmla="*/ 3333750 h 3333750"/>
              <a:gd name="connsiteX4" fmla="*/ 0 w 3825549"/>
              <a:gd name="connsiteY4" fmla="*/ 3333750 h 3333750"/>
              <a:gd name="connsiteX5" fmla="*/ 0 w 3825549"/>
              <a:gd name="connsiteY5" fmla="*/ 0 h 3333750"/>
              <a:gd name="connsiteX0" fmla="*/ 0 w 3506235"/>
              <a:gd name="connsiteY0" fmla="*/ 0 h 3333750"/>
              <a:gd name="connsiteX1" fmla="*/ 2971474 w 3506235"/>
              <a:gd name="connsiteY1" fmla="*/ 0 h 3333750"/>
              <a:gd name="connsiteX2" fmla="*/ 3506235 w 3506235"/>
              <a:gd name="connsiteY2" fmla="*/ 1652361 h 3333750"/>
              <a:gd name="connsiteX3" fmla="*/ 2971474 w 3506235"/>
              <a:gd name="connsiteY3" fmla="*/ 3333750 h 3333750"/>
              <a:gd name="connsiteX4" fmla="*/ 0 w 3506235"/>
              <a:gd name="connsiteY4" fmla="*/ 3333750 h 3333750"/>
              <a:gd name="connsiteX5" fmla="*/ 0 w 3506235"/>
              <a:gd name="connsiteY5" fmla="*/ 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235" h="3333750">
                <a:moveTo>
                  <a:pt x="0" y="0"/>
                </a:moveTo>
                <a:lnTo>
                  <a:pt x="2971474" y="0"/>
                </a:lnTo>
                <a:lnTo>
                  <a:pt x="3506235" y="1652361"/>
                </a:lnTo>
                <a:lnTo>
                  <a:pt x="2971474" y="3333750"/>
                </a:lnTo>
                <a:lnTo>
                  <a:pt x="0" y="33337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B10FC-B4A0-4D7A-B9B8-B04B3C8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>
                <a:solidFill>
                  <a:srgbClr val="FFFFFF"/>
                </a:solidFill>
              </a:rPr>
              <a:t>Umidade</a:t>
            </a:r>
            <a:endParaRPr lang="en-US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270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0CD33C169814D9686785062DAD263" ma:contentTypeVersion="11" ma:contentTypeDescription="Create a new document." ma:contentTypeScope="" ma:versionID="d2712064f7035848a1635421a34af54d">
  <xsd:schema xmlns:xsd="http://www.w3.org/2001/XMLSchema" xmlns:xs="http://www.w3.org/2001/XMLSchema" xmlns:p="http://schemas.microsoft.com/office/2006/metadata/properties" xmlns:ns3="eab70ac0-e956-4024-b118-355d418b3177" xmlns:ns4="38d33cb1-a6bb-47e4-aadf-cfc041c85608" targetNamespace="http://schemas.microsoft.com/office/2006/metadata/properties" ma:root="true" ma:fieldsID="d1c7a8f7826aa0aaa58518d3ae13fb6a" ns3:_="" ns4:_="">
    <xsd:import namespace="eab70ac0-e956-4024-b118-355d418b3177"/>
    <xsd:import namespace="38d33cb1-a6bb-47e4-aadf-cfc041c856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b70ac0-e956-4024-b118-355d418b3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33cb1-a6bb-47e4-aadf-cfc041c856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43D06C-271D-448B-8B23-A8FDFB469F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4D55A-122A-410F-B69A-132DD2296DEB}">
  <ds:schemaRefs>
    <ds:schemaRef ds:uri="38d33cb1-a6bb-47e4-aadf-cfc041c85608"/>
    <ds:schemaRef ds:uri="eab70ac0-e956-4024-b118-355d418b31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8D92B6D-2FEC-4129-9A5B-0B4C85B11F22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38d33cb1-a6bb-47e4-aadf-cfc041c85608"/>
    <ds:schemaRef ds:uri="eab70ac0-e956-4024-b118-355d418b317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IGNIS</vt:lpstr>
      <vt:lpstr>ENVSAFE</vt:lpstr>
      <vt:lpstr>PowerPoint Presentation</vt:lpstr>
      <vt:lpstr>Temperatura</vt:lpstr>
      <vt:lpstr>Umidade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ELIZEU LUIS SOUZA</dc:creator>
  <cp:lastModifiedBy>ELIZEU LUIS SOUZA</cp:lastModifiedBy>
  <cp:revision>2</cp:revision>
  <dcterms:created xsi:type="dcterms:W3CDTF">2021-04-06T20:58:05Z</dcterms:created>
  <dcterms:modified xsi:type="dcterms:W3CDTF">2021-04-07T03:03:41Z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0x010100B150CD33C169814D9686785062DAD263</vt:lpwstr>
  </property>
</Properties>
</file>