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63307-911E-4908-AB6B-FEA6CBA5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D565EB-E1E7-4459-A316-975FBED58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64A42-77E6-4ACA-B044-42E5AED9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8FDDA-9CA8-4381-8F5F-B45FCFDA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7403A-FAD3-4F9E-9922-5186278E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2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75BF5-B07B-49F6-B637-320C11E3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581416-F75F-43BA-91BF-81572C1A3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AC65A0-04B5-4612-87AF-54C654E2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ACEB9-2FC1-40BF-B6AB-562B32D0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F4C93-994A-4970-92FF-6864191D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7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C688AB-A0C9-4A53-BD07-FAE8EFF22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93153E-C272-437C-B8E9-0150678FC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E430E0-33E5-446F-A475-259C0ABA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942FB-D465-417A-863B-78A60363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FEBA98-4E93-4E6D-92E2-C2F3B82B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1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5469E-45B9-4043-A5B3-F7E86B17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32BF6-A951-45FE-8D15-F52D6740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F24D0-03D6-46A4-A71D-855D8B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B63FA-3D8C-456E-A866-8616CAD4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E474EF-B3EC-4E9A-A20D-3AAD25E4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38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FA88-5DEA-4E14-8025-EE36B35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8D84E4-AA64-431F-A7A5-93896B58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F3273-BAD6-48B5-B556-36942D6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084B5-C4B2-4C93-BEA8-7770CC47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8AF9A-E045-4027-859D-4CF260B6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48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9C323-04F6-40EA-BFF1-2D7AE06F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BDA02C-9AEF-4DDA-9F48-698FF5EB7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6CE8B6-30F5-4CC8-A0D7-D99052621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CCF50-6EDD-4C13-87D8-8564A6F7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5B88BE-4363-4FB6-91C9-9A536EC3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4F6718-B075-4DDE-8C6E-A8B5F247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93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BDA89-CDA5-4204-9F04-4B63491E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85E249-93D7-44AF-8A03-3106A636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9B0AB-2EB2-4520-90D4-B45A264D7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A1071D-A2B7-4708-A7EE-2E2B51494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229CC7-CEAA-468C-B13C-16250E95E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BC6D94-1488-40B6-A859-F4909AC4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9B20AE-7623-4E64-BF24-8ABF7AC4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9FED3B-F96E-4F8A-A639-D9A58A7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7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E79DB-A8FB-46F2-8F9D-E9F62D5A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D5AC29-D0B3-4AE7-8B1E-E2EF30D7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85D9F7-394D-42AC-BDD9-AE4DCC7E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07D54-1B03-4B5D-8AE9-4449C91E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27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AE3986-A8EF-4354-A080-2FCAA6B0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BDA304-397A-49BE-80DA-3C7A9DDC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1F3538-D3EE-48DB-A28C-A44CA740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C5BD9-C8FD-440E-8308-4EB22457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122B4-C4BA-43C5-A6C4-53354282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9A170A-BED5-4BC6-9AED-4DD174874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9E9CC1-FD61-433C-ACE8-550E34A8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3AF2EC-9069-4206-87A8-AE98927D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6E93F-DF23-48E1-8BA5-7DA3B22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44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B2068-7A2B-4175-93F1-22009EFA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C31965-36B0-4653-A277-429288F90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E9A637-FE6A-4472-B8A3-78052E1B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120C00-E422-4DF8-BEF2-96EB62E5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881458-F6E8-4DBA-A231-E4C20FD5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45640-6BCB-4C12-AA33-AA967772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5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F64AB1-3136-4989-8B70-FE7E6AB0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EB2B6D-A0CA-4FF8-898D-19785D2E8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3D809-6AD3-48FF-A42C-BAF8021A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DCD2-8303-4AE0-8127-9075BB6E27E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13EF3-735B-48D2-84AD-682A71491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D372C7-436C-4B67-8527-1AE5D0944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2A04-9974-4106-A292-A6B7D77AA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2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01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github">
            <a:extLst>
              <a:ext uri="{FF2B5EF4-FFF2-40B4-BE49-F238E27FC236}">
                <a16:creationId xmlns:a16="http://schemas.microsoft.com/office/drawing/2014/main" id="{F8D2CC78-9EB1-487E-B12E-A609837E9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81" l="9333" r="90000">
                        <a14:foregroundMark x1="25333" y1="41071" x2="21667" y2="41071"/>
                        <a14:foregroundMark x1="21667" y1="41071" x2="21667" y2="41071"/>
                        <a14:foregroundMark x1="25333" y1="41071" x2="25333" y2="41071"/>
                        <a14:foregroundMark x1="25333" y1="41071" x2="25333" y2="41071"/>
                        <a14:foregroundMark x1="9333" y1="39286" x2="9333" y2="39286"/>
                        <a14:foregroundMark x1="15000" y1="45833" x2="15000" y2="45833"/>
                        <a14:foregroundMark x1="17000" y1="49405" x2="23333" y2="51190"/>
                        <a14:foregroundMark x1="24333" y1="52976" x2="24333" y2="52976"/>
                        <a14:foregroundMark x1="24333" y1="52976" x2="24333" y2="52976"/>
                        <a14:foregroundMark x1="24333" y1="52976" x2="26333" y2="45833"/>
                        <a14:foregroundMark x1="35667" y1="37500" x2="35667" y2="37500"/>
                        <a14:foregroundMark x1="35667" y1="37500" x2="35667" y2="37500"/>
                        <a14:foregroundMark x1="48333" y1="52976" x2="48333" y2="52976"/>
                        <a14:foregroundMark x1="48333" y1="52976" x2="48333" y2="52976"/>
                        <a14:foregroundMark x1="48000" y1="39286" x2="48000" y2="39286"/>
                        <a14:foregroundMark x1="48000" y1="39286" x2="48000" y2="39286"/>
                        <a14:foregroundMark x1="55333" y1="42857" x2="55333" y2="42857"/>
                        <a14:foregroundMark x1="55333" y1="42857" x2="55333" y2="42857"/>
                        <a14:foregroundMark x1="61000" y1="44643" x2="61000" y2="44643"/>
                        <a14:foregroundMark x1="61667" y1="44643" x2="61667" y2="44643"/>
                        <a14:foregroundMark x1="71667" y1="48214" x2="71667" y2="48214"/>
                        <a14:foregroundMark x1="72333" y1="48214" x2="72333" y2="48214"/>
                        <a14:foregroundMark x1="81000" y1="47619" x2="81000" y2="47619"/>
                        <a14:foregroundMark x1="81000" y1="47619" x2="81000" y2="47619"/>
                        <a14:foregroundMark x1="19000" y1="57738" x2="19000" y2="57738"/>
                        <a14:foregroundMark x1="19333" y1="59524" x2="19333" y2="59524"/>
                        <a14:foregroundMark x1="20667" y1="60119" x2="20667" y2="60119"/>
                        <a14:foregroundMark x1="18000" y1="60119" x2="18000" y2="60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50" y="5612369"/>
            <a:ext cx="2775648" cy="15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node js">
            <a:extLst>
              <a:ext uri="{FF2B5EF4-FFF2-40B4-BE49-F238E27FC236}">
                <a16:creationId xmlns:a16="http://schemas.microsoft.com/office/drawing/2014/main" id="{7C063243-29B9-4427-98D2-DD7BDDE55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43" b="97143" l="2091" r="96516">
                        <a14:foregroundMark x1="14634" y1="26857" x2="14634" y2="26857"/>
                        <a14:foregroundMark x1="13937" y1="26857" x2="13937" y2="26857"/>
                        <a14:foregroundMark x1="2787" y1="40571" x2="2787" y2="40571"/>
                        <a14:foregroundMark x1="2787" y1="40571" x2="2787" y2="40571"/>
                        <a14:foregroundMark x1="42160" y1="46857" x2="42160" y2="46857"/>
                        <a14:foregroundMark x1="43206" y1="46857" x2="43206" y2="46857"/>
                        <a14:foregroundMark x1="31010" y1="40000" x2="31010" y2="40000"/>
                        <a14:foregroundMark x1="31010" y1="40000" x2="31010" y2="40000"/>
                        <a14:foregroundMark x1="61672" y1="30857" x2="61672" y2="30857"/>
                        <a14:foregroundMark x1="61672" y1="30857" x2="61672" y2="30857"/>
                        <a14:foregroundMark x1="67596" y1="5714" x2="67596" y2="5714"/>
                        <a14:foregroundMark x1="67596" y1="5714" x2="67596" y2="5714"/>
                        <a14:foregroundMark x1="81185" y1="35429" x2="81185" y2="35429"/>
                        <a14:foregroundMark x1="81185" y1="35429" x2="81185" y2="35429"/>
                        <a14:foregroundMark x1="96516" y1="37714" x2="96516" y2="37714"/>
                        <a14:foregroundMark x1="94077" y1="42286" x2="94077" y2="42286"/>
                        <a14:foregroundMark x1="88153" y1="44000" x2="89199" y2="44000"/>
                        <a14:foregroundMark x1="89199" y1="44000" x2="89199" y2="44000"/>
                        <a14:foregroundMark x1="51568" y1="62286" x2="51568" y2="62286"/>
                        <a14:foregroundMark x1="51568" y1="62286" x2="51568" y2="62286"/>
                        <a14:foregroundMark x1="49826" y1="73714" x2="49826" y2="73714"/>
                        <a14:foregroundMark x1="49826" y1="73714" x2="49826" y2="73714"/>
                        <a14:foregroundMark x1="47735" y1="97143" x2="47735" y2="97143"/>
                        <a14:foregroundMark x1="32056" y1="52571" x2="32056" y2="52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68" y="3683853"/>
            <a:ext cx="1183774" cy="6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ntoebook tela home site">
            <a:extLst>
              <a:ext uri="{FF2B5EF4-FFF2-40B4-BE49-F238E27FC236}">
                <a16:creationId xmlns:a16="http://schemas.microsoft.com/office/drawing/2014/main" id="{F9FEFAFF-DEDA-4E1B-89EC-B9CBEAC32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899" y="768188"/>
            <a:ext cx="2086109" cy="12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react">
            <a:extLst>
              <a:ext uri="{FF2B5EF4-FFF2-40B4-BE49-F238E27FC236}">
                <a16:creationId xmlns:a16="http://schemas.microsoft.com/office/drawing/2014/main" id="{627B7AE5-C94B-4F17-B5C6-5394FE0D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54" y="3553788"/>
            <a:ext cx="958660" cy="95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troca de  conhecumetno">
            <a:extLst>
              <a:ext uri="{FF2B5EF4-FFF2-40B4-BE49-F238E27FC236}">
                <a16:creationId xmlns:a16="http://schemas.microsoft.com/office/drawing/2014/main" id="{0D598F6A-45FD-42F6-8005-649FA92D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11" y="4762163"/>
            <a:ext cx="1559731" cy="15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springboot">
            <a:extLst>
              <a:ext uri="{FF2B5EF4-FFF2-40B4-BE49-F238E27FC236}">
                <a16:creationId xmlns:a16="http://schemas.microsoft.com/office/drawing/2014/main" id="{AC576ECB-B964-4327-9612-A6A490610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68" y="4152676"/>
            <a:ext cx="891555" cy="6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postman">
            <a:extLst>
              <a:ext uri="{FF2B5EF4-FFF2-40B4-BE49-F238E27FC236}">
                <a16:creationId xmlns:a16="http://schemas.microsoft.com/office/drawing/2014/main" id="{FA40F882-6C5E-4461-B170-3537818DE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85" y="893593"/>
            <a:ext cx="693054" cy="6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java">
            <a:extLst>
              <a:ext uri="{FF2B5EF4-FFF2-40B4-BE49-F238E27FC236}">
                <a16:creationId xmlns:a16="http://schemas.microsoft.com/office/drawing/2014/main" id="{CC02A332-A011-4A34-B0D9-84787BF2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01" y="3300263"/>
            <a:ext cx="395288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6C002270-3360-4B1F-9142-07EF8EB2F898}"/>
              </a:ext>
            </a:extLst>
          </p:cNvPr>
          <p:cNvSpPr/>
          <p:nvPr/>
        </p:nvSpPr>
        <p:spPr>
          <a:xfrm>
            <a:off x="3056899" y="2969550"/>
            <a:ext cx="4007289" cy="19492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pic>
        <p:nvPicPr>
          <p:cNvPr id="1054" name="Picture 30" descr="Resultado de imagem para html5">
            <a:extLst>
              <a:ext uri="{FF2B5EF4-FFF2-40B4-BE49-F238E27FC236}">
                <a16:creationId xmlns:a16="http://schemas.microsoft.com/office/drawing/2014/main" id="{8D9C438D-C82F-4534-B586-C136FFC7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193" y="3653806"/>
            <a:ext cx="1040436" cy="67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35F83B87-89DD-4408-BAEC-783311837BC9}"/>
              </a:ext>
            </a:extLst>
          </p:cNvPr>
          <p:cNvSpPr/>
          <p:nvPr/>
        </p:nvSpPr>
        <p:spPr>
          <a:xfrm>
            <a:off x="500715" y="2229988"/>
            <a:ext cx="2452490" cy="29736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1C145A8-DC07-4ED0-87BD-B8D27417E107}"/>
              </a:ext>
            </a:extLst>
          </p:cNvPr>
          <p:cNvSpPr/>
          <p:nvPr/>
        </p:nvSpPr>
        <p:spPr>
          <a:xfrm>
            <a:off x="137780" y="250024"/>
            <a:ext cx="7380714" cy="560480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8DBB8481-C7A1-4F15-8152-21DE5168D14B}"/>
              </a:ext>
            </a:extLst>
          </p:cNvPr>
          <p:cNvSpPr/>
          <p:nvPr/>
        </p:nvSpPr>
        <p:spPr>
          <a:xfrm>
            <a:off x="9610732" y="2659862"/>
            <a:ext cx="880444" cy="124992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pic>
        <p:nvPicPr>
          <p:cNvPr id="1056" name="Picture 32" descr="Resultado de imagem para AZURE">
            <a:extLst>
              <a:ext uri="{FF2B5EF4-FFF2-40B4-BE49-F238E27FC236}">
                <a16:creationId xmlns:a16="http://schemas.microsoft.com/office/drawing/2014/main" id="{61740B25-940B-454E-9D70-7C345BB3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60" y="985849"/>
            <a:ext cx="1268552" cy="72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5674064A-CC26-45F4-B69B-2528728B5321}"/>
              </a:ext>
            </a:extLst>
          </p:cNvPr>
          <p:cNvSpPr/>
          <p:nvPr/>
        </p:nvSpPr>
        <p:spPr>
          <a:xfrm flipV="1">
            <a:off x="700614" y="744650"/>
            <a:ext cx="3259376" cy="104104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5B30B3C-DBAF-4BE4-809D-C5701A378B42}"/>
              </a:ext>
            </a:extLst>
          </p:cNvPr>
          <p:cNvSpPr txBox="1"/>
          <p:nvPr/>
        </p:nvSpPr>
        <p:spPr>
          <a:xfrm>
            <a:off x="4747456" y="3055842"/>
            <a:ext cx="103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Front</a:t>
            </a:r>
            <a:endParaRPr lang="pt-BR" sz="900" b="1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3901EE0-9560-479A-9885-AB42819327CC}"/>
              </a:ext>
            </a:extLst>
          </p:cNvPr>
          <p:cNvSpPr txBox="1"/>
          <p:nvPr/>
        </p:nvSpPr>
        <p:spPr>
          <a:xfrm>
            <a:off x="985532" y="2992436"/>
            <a:ext cx="103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Back-</a:t>
            </a:r>
            <a:r>
              <a:rPr lang="pt-BR" sz="1600" b="1" dirty="0" err="1"/>
              <a:t>End</a:t>
            </a:r>
            <a:endParaRPr lang="pt-BR" sz="900" b="1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7A60FCC-530C-4D2B-8A30-09D88779D5B5}"/>
              </a:ext>
            </a:extLst>
          </p:cNvPr>
          <p:cNvSpPr txBox="1"/>
          <p:nvPr/>
        </p:nvSpPr>
        <p:spPr>
          <a:xfrm>
            <a:off x="4342973" y="2266046"/>
            <a:ext cx="1620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Aplicação</a:t>
            </a:r>
            <a:endParaRPr lang="pt-BR" sz="900" b="1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8D76772-B82B-4EFB-B4CB-6D94914B426B}"/>
              </a:ext>
            </a:extLst>
          </p:cNvPr>
          <p:cNvSpPr/>
          <p:nvPr/>
        </p:nvSpPr>
        <p:spPr>
          <a:xfrm>
            <a:off x="350566" y="2108083"/>
            <a:ext cx="6932725" cy="350428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980EC24-ABFB-40C7-A287-2E17FB05B008}"/>
              </a:ext>
            </a:extLst>
          </p:cNvPr>
          <p:cNvSpPr txBox="1"/>
          <p:nvPr/>
        </p:nvSpPr>
        <p:spPr>
          <a:xfrm>
            <a:off x="756817" y="788852"/>
            <a:ext cx="1620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Teste</a:t>
            </a:r>
            <a:endParaRPr lang="pt-BR" sz="900" b="1" dirty="0"/>
          </a:p>
        </p:txBody>
      </p:sp>
      <p:sp>
        <p:nvSpPr>
          <p:cNvPr id="57" name="Seta: para Baixo 56">
            <a:extLst>
              <a:ext uri="{FF2B5EF4-FFF2-40B4-BE49-F238E27FC236}">
                <a16:creationId xmlns:a16="http://schemas.microsoft.com/office/drawing/2014/main" id="{16707F06-C6D4-4453-A568-265F1B6023E8}"/>
              </a:ext>
            </a:extLst>
          </p:cNvPr>
          <p:cNvSpPr/>
          <p:nvPr/>
        </p:nvSpPr>
        <p:spPr>
          <a:xfrm rot="16200000">
            <a:off x="3769783" y="873281"/>
            <a:ext cx="656192" cy="74220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959917D-E11A-4034-9E67-FF29A75B2C73}"/>
              </a:ext>
            </a:extLst>
          </p:cNvPr>
          <p:cNvSpPr/>
          <p:nvPr/>
        </p:nvSpPr>
        <p:spPr>
          <a:xfrm flipV="1">
            <a:off x="500715" y="479208"/>
            <a:ext cx="6782576" cy="1485338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A81DBDB-164D-4788-8142-DE499EF5E2C8}"/>
              </a:ext>
            </a:extLst>
          </p:cNvPr>
          <p:cNvSpPr txBox="1"/>
          <p:nvPr/>
        </p:nvSpPr>
        <p:spPr>
          <a:xfrm>
            <a:off x="4865289" y="591217"/>
            <a:ext cx="2130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Armazenamento</a:t>
            </a:r>
            <a:endParaRPr lang="pt-BR" sz="900" b="1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1FBC179-CB29-4C5C-9581-B923EEE98EF6}"/>
              </a:ext>
            </a:extLst>
          </p:cNvPr>
          <p:cNvSpPr txBox="1"/>
          <p:nvPr/>
        </p:nvSpPr>
        <p:spPr>
          <a:xfrm>
            <a:off x="137780" y="6047257"/>
            <a:ext cx="264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Controle de versão</a:t>
            </a:r>
            <a:endParaRPr lang="pt-BR" sz="1200" b="1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CAD9BD-9179-4286-8F08-7D104664F981}"/>
              </a:ext>
            </a:extLst>
          </p:cNvPr>
          <p:cNvSpPr txBox="1"/>
          <p:nvPr/>
        </p:nvSpPr>
        <p:spPr>
          <a:xfrm>
            <a:off x="9488412" y="147973"/>
            <a:ext cx="220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Aplicação</a:t>
            </a:r>
            <a:endParaRPr lang="pt-BR" sz="900" b="1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C5D67E6-6BEA-4653-912B-2A3632676949}"/>
              </a:ext>
            </a:extLst>
          </p:cNvPr>
          <p:cNvSpPr/>
          <p:nvPr/>
        </p:nvSpPr>
        <p:spPr>
          <a:xfrm>
            <a:off x="700614" y="2992435"/>
            <a:ext cx="1620003" cy="1926365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pic>
        <p:nvPicPr>
          <p:cNvPr id="1026" name="Picture 2" descr="Resultado de imagem para server icon">
            <a:extLst>
              <a:ext uri="{FF2B5EF4-FFF2-40B4-BE49-F238E27FC236}">
                <a16:creationId xmlns:a16="http://schemas.microsoft.com/office/drawing/2014/main" id="{521B7680-FC9C-4305-882A-AF9458B9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0" y="2310865"/>
            <a:ext cx="532931" cy="5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A620B2-9D3E-4D8D-9DAD-1B07AD58A61E}"/>
              </a:ext>
            </a:extLst>
          </p:cNvPr>
          <p:cNvSpPr txBox="1"/>
          <p:nvPr/>
        </p:nvSpPr>
        <p:spPr>
          <a:xfrm>
            <a:off x="1305804" y="2370983"/>
            <a:ext cx="1620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Server</a:t>
            </a:r>
            <a:endParaRPr lang="pt-BR" sz="900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C9BDECB-D0F2-4EDD-A9B2-1E30740BA234}"/>
              </a:ext>
            </a:extLst>
          </p:cNvPr>
          <p:cNvSpPr txBox="1"/>
          <p:nvPr/>
        </p:nvSpPr>
        <p:spPr>
          <a:xfrm>
            <a:off x="8954568" y="4292733"/>
            <a:ext cx="2782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Troca de Conhecimento</a:t>
            </a:r>
            <a:endParaRPr lang="pt-BR" sz="700" b="1" dirty="0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CC0D8BCD-C472-44C6-A48F-06BE74B5844A}"/>
              </a:ext>
            </a:extLst>
          </p:cNvPr>
          <p:cNvSpPr/>
          <p:nvPr/>
        </p:nvSpPr>
        <p:spPr>
          <a:xfrm rot="16200000">
            <a:off x="7982659" y="971177"/>
            <a:ext cx="654840" cy="71883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FRANCISCO NEVES DOS SANTOS DA SILVA</dc:creator>
  <cp:lastModifiedBy>VICTOR FRANCISCO NEVES DOS SANTOS DA SILVA</cp:lastModifiedBy>
  <cp:revision>1</cp:revision>
  <dcterms:created xsi:type="dcterms:W3CDTF">2020-03-02T22:33:30Z</dcterms:created>
  <dcterms:modified xsi:type="dcterms:W3CDTF">2020-03-02T22:36:18Z</dcterms:modified>
</cp:coreProperties>
</file>