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4c230f34dcc47f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27A"/>
    <a:srgbClr val="0099FF"/>
    <a:srgbClr val="32B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19:18:48.883" idx="1">
    <p:pos x="7480" y="306"/>
    <p:text/>
    <p:extLst>
      <p:ext uri="{C676402C-5697-4E1C-873F-D02D1690AC5C}">
        <p15:threadingInfo xmlns:p15="http://schemas.microsoft.com/office/powerpoint/2012/main" timeZoneBias="180"/>
      </p:ext>
    </p:extLst>
  </p:cm>
  <p:cm authorId="1" dt="2020-04-22T23:43:52.691" idx="2">
    <p:pos x="5951" y="1375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41E29-CC7F-433C-89AA-159221513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D6CE0-A89D-42D6-899A-DB196534D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3BC7C-18A1-4CC5-AB8A-95C5382C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FBB471-F4ED-421B-961D-7E1D434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DE5A3-4496-413C-A8BA-987AD944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BEDE2-0C74-4A41-B8F3-99556EAA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A5F645-9D81-478F-8B12-E704FE3B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CD803-8517-47F5-AE8C-88D2245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02FF4-9826-4DDE-8B51-8FEADC8C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D518FB-28F1-4476-BAAC-D49AE0B1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3F75AA-E37A-4299-80AE-671E5BAC0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6D32A-2D8E-4FF2-AA8C-5CEE9F0F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B779E-5C8B-4BFE-B490-BF085BFF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885DA2-6E6A-4C1A-9215-AB29D5B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D7EC9-E53A-4C49-BCA7-743D3C9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45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61B36-33F4-4F4A-B4B4-456B8BA9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E5E95-8E8C-46FE-9E2D-D8AE4015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68000-E49D-4840-BEA5-4844338B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50E1E-03DC-4901-A4F8-DE65A999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51EA58-5551-478D-80DC-0A78DC9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76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15B91-AE21-4219-828E-86C685E9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6C4560-96D6-42F4-A22E-9337CDEF9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C4B56-0383-437C-8340-466A6640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CE2BF-11C4-4B36-B2C3-85DC10D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FA8E9A-9831-45F0-8655-1F2891D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41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FF634-787E-49E2-905A-027E8E99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7C5948-1B2E-43BA-BEF2-41919FAAA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80D074-3C68-4502-88D5-5D67FB52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1CB5A-3C91-40E4-A2A5-334629A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EB90C-FDE3-46DE-BBA8-B26FED7F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00C1C0-8D81-428E-A6A4-FDF757C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8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F961-C189-4094-B565-310CD292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7EDE70-4508-451D-8005-66E3F472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F6E5EC-345A-4595-B5D6-86903878F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14626D-1CFA-4DB0-B262-3675E2119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9C3902-2897-4AE9-A96A-18878897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2F6925-B275-4BAD-AAB3-BAE98BF6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7694A3-840C-45A7-B2FB-890BAE17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E277CA-8096-475D-9A0E-9B44302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5C49E-1580-496E-B854-12EB234F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54C33E-DD77-4037-8DB3-1CA55EDB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501A4E-7160-4468-BD44-E8F4BF7F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55A9A8-FA68-4985-9AEE-BCAD2F44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5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91B9E2-FD91-4756-A955-03984CE5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2C684A-983F-4470-B56D-921A6859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CA7B0-3C0E-4EE0-922B-38747381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8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9A207-2114-46F2-927C-20580417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EDFC5-67B4-420C-A314-E4D321CB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2E02D7-D2B6-4FEF-9D1B-7E1936E44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1E1A98-2F3F-48A3-8109-65692D10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D5616D-589A-490D-9CE8-C4BEC3CE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0358C6-73D8-4FFD-89D1-143923E7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81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315A-5B90-4E2F-B766-565C2148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690438-FC15-4340-8CAB-884D9119E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1D1D8-3C32-4C0A-BB7C-5D6969D0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22211-6402-4A45-BF9B-31583883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C82B8A-903D-42E8-9240-CC366464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521FB9-4847-477D-88FA-C9465854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96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77F93F-3361-42F8-AD6F-FF05E7CB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DEDCD-EF88-4361-9B86-2C9FF7018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A8D72-D277-433D-92A2-36B5D0A41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4C1E-71A3-406C-A2FD-1B2880181FDC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0EB0B-02D9-434C-AD4D-605C9754A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7DE55-70E7-408A-B6D4-03C80C4A2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EAE2-3FA8-4112-B8E0-8DBC1957B9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5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254B9E-AD1B-4E6F-909A-1FDEACD46030}"/>
              </a:ext>
            </a:extLst>
          </p:cNvPr>
          <p:cNvSpPr/>
          <p:nvPr/>
        </p:nvSpPr>
        <p:spPr>
          <a:xfrm>
            <a:off x="7942528" y="609600"/>
            <a:ext cx="3640532" cy="1749287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E39B1A-5D0B-432E-BBC3-9B26B6042DAA}"/>
              </a:ext>
            </a:extLst>
          </p:cNvPr>
          <p:cNvSpPr txBox="1"/>
          <p:nvPr/>
        </p:nvSpPr>
        <p:spPr>
          <a:xfrm>
            <a:off x="7942528" y="609600"/>
            <a:ext cx="3640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Site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Institucional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DD4AA0-A5D0-46CA-B4A6-F170EE6335EF}"/>
              </a:ext>
            </a:extLst>
          </p:cNvPr>
          <p:cNvSpPr/>
          <p:nvPr/>
        </p:nvSpPr>
        <p:spPr>
          <a:xfrm>
            <a:off x="8047549" y="1118383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Html/CSS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4310F1-18BD-4877-812D-1BEBF37FF086}"/>
              </a:ext>
            </a:extLst>
          </p:cNvPr>
          <p:cNvSpPr/>
          <p:nvPr/>
        </p:nvSpPr>
        <p:spPr>
          <a:xfrm>
            <a:off x="10050949" y="1114672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E20DFE6-209D-477F-BFD2-EF4FEEF04960}"/>
              </a:ext>
            </a:extLst>
          </p:cNvPr>
          <p:cNvSpPr/>
          <p:nvPr/>
        </p:nvSpPr>
        <p:spPr>
          <a:xfrm>
            <a:off x="8880450" y="1744345"/>
            <a:ext cx="186772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A0E488-FE74-470B-B2F6-49CC8DA930A7}"/>
              </a:ext>
            </a:extLst>
          </p:cNvPr>
          <p:cNvSpPr/>
          <p:nvPr/>
        </p:nvSpPr>
        <p:spPr>
          <a:xfrm>
            <a:off x="369571" y="656579"/>
            <a:ext cx="3750365" cy="1749287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DCC344-2169-4973-BD48-88C39628B92C}"/>
              </a:ext>
            </a:extLst>
          </p:cNvPr>
          <p:cNvSpPr txBox="1"/>
          <p:nvPr/>
        </p:nvSpPr>
        <p:spPr>
          <a:xfrm>
            <a:off x="369571" y="609599"/>
            <a:ext cx="37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Dashboard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4C9DEE-4073-46D0-B048-EE4702435F8C}"/>
              </a:ext>
            </a:extLst>
          </p:cNvPr>
          <p:cNvSpPr/>
          <p:nvPr/>
        </p:nvSpPr>
        <p:spPr>
          <a:xfrm>
            <a:off x="713961" y="1116556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F4E348-E445-4A3C-B5B5-3EE31984F72D}"/>
              </a:ext>
            </a:extLst>
          </p:cNvPr>
          <p:cNvSpPr/>
          <p:nvPr/>
        </p:nvSpPr>
        <p:spPr>
          <a:xfrm>
            <a:off x="2584174" y="1116555"/>
            <a:ext cx="153890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2E8FEBF-90E6-4960-B958-D7A1823108FA}"/>
              </a:ext>
            </a:extLst>
          </p:cNvPr>
          <p:cNvSpPr/>
          <p:nvPr/>
        </p:nvSpPr>
        <p:spPr>
          <a:xfrm>
            <a:off x="1604838" y="1744346"/>
            <a:ext cx="153890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8DD6520-1801-456F-A18B-440CED6B9A7A}"/>
              </a:ext>
            </a:extLst>
          </p:cNvPr>
          <p:cNvSpPr/>
          <p:nvPr/>
        </p:nvSpPr>
        <p:spPr>
          <a:xfrm>
            <a:off x="366998" y="4866799"/>
            <a:ext cx="3750365" cy="1749287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51B40A-2714-4F40-8ACB-CB865E3E3D6D}"/>
              </a:ext>
            </a:extLst>
          </p:cNvPr>
          <p:cNvSpPr txBox="1"/>
          <p:nvPr/>
        </p:nvSpPr>
        <p:spPr>
          <a:xfrm>
            <a:off x="366998" y="4866800"/>
            <a:ext cx="37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Aplicação</a:t>
            </a:r>
          </a:p>
        </p:txBody>
      </p:sp>
      <p:pic>
        <p:nvPicPr>
          <p:cNvPr id="18" name="Picture 2" descr="Database Icon - Free Download, PNG and Vector">
            <a:extLst>
              <a:ext uri="{FF2B5EF4-FFF2-40B4-BE49-F238E27FC236}">
                <a16:creationId xmlns:a16="http://schemas.microsoft.com/office/drawing/2014/main" id="{A98B47B4-56A5-48C3-878B-C2E5AF26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99" y="3039058"/>
            <a:ext cx="1153600" cy="1101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853488A2-A0BF-4999-8123-1C63B6422938}"/>
              </a:ext>
            </a:extLst>
          </p:cNvPr>
          <p:cNvSpPr/>
          <p:nvPr/>
        </p:nvSpPr>
        <p:spPr>
          <a:xfrm>
            <a:off x="566443" y="5691068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BC16E5-40E3-484E-B167-65AE23DD4920}"/>
              </a:ext>
            </a:extLst>
          </p:cNvPr>
          <p:cNvSpPr/>
          <p:nvPr/>
        </p:nvSpPr>
        <p:spPr>
          <a:xfrm>
            <a:off x="2584174" y="5691068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EEA5BB1-7FB0-4F2A-B7C3-1CEB056D4F25}"/>
              </a:ext>
            </a:extLst>
          </p:cNvPr>
          <p:cNvSpPr/>
          <p:nvPr/>
        </p:nvSpPr>
        <p:spPr>
          <a:xfrm>
            <a:off x="7942528" y="4912091"/>
            <a:ext cx="3640534" cy="1749287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5B91276-2955-4CA0-BD0A-6E7EF76B33C3}"/>
              </a:ext>
            </a:extLst>
          </p:cNvPr>
          <p:cNvSpPr txBox="1"/>
          <p:nvPr/>
        </p:nvSpPr>
        <p:spPr>
          <a:xfrm>
            <a:off x="7832695" y="4924525"/>
            <a:ext cx="375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E80D8B8-81AD-44CA-B196-1B7115829A53}"/>
              </a:ext>
            </a:extLst>
          </p:cNvPr>
          <p:cNvSpPr/>
          <p:nvPr/>
        </p:nvSpPr>
        <p:spPr>
          <a:xfrm>
            <a:off x="9090660" y="5741443"/>
            <a:ext cx="139446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E4BFE3-0E73-4FF1-9EEB-75A7474755CA}"/>
              </a:ext>
            </a:extLst>
          </p:cNvPr>
          <p:cNvSpPr/>
          <p:nvPr/>
        </p:nvSpPr>
        <p:spPr>
          <a:xfrm>
            <a:off x="4431533" y="2777670"/>
            <a:ext cx="3510995" cy="16806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Microsoft SQL Server Logo - PNG e Vetor - Download de Logo">
            <a:extLst>
              <a:ext uri="{FF2B5EF4-FFF2-40B4-BE49-F238E27FC236}">
                <a16:creationId xmlns:a16="http://schemas.microsoft.com/office/drawing/2014/main" id="{3084F45A-6BDC-4A14-A160-F3FFFBE9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48" y="3019352"/>
            <a:ext cx="1785730" cy="11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7E6D72E-4339-4FDA-B413-B8A0D1F99B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661970" y="12587"/>
            <a:ext cx="6514421" cy="68454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5661970" y="635034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5922314" y="4340679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5948563" y="4332398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5826810" y="486376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5870704" y="484345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798359" y="503327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899914" y="484346"/>
            <a:ext cx="299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5827860" y="850349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5794724" y="1287340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6247808" y="4717438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5973403" y="5220530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794305" y="855932"/>
            <a:ext cx="33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8760137" y="1487498"/>
            <a:ext cx="330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803EC67-AE67-4511-A0FE-CCA842766C55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192508" y="2201553"/>
            <a:ext cx="2375982" cy="20969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299911" y="1337356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 flipV="1">
            <a:off x="3894164" y="1330126"/>
            <a:ext cx="1932646" cy="43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9064919" y="4298497"/>
            <a:ext cx="3007142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064919" y="4332398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9062741" y="4751152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9107388" y="524997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7074166" y="2235736"/>
            <a:ext cx="0" cy="20966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0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661970" y="12587"/>
            <a:ext cx="6514421" cy="68454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5661970" y="635034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5922314" y="4340679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5948563" y="4332398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5826810" y="486376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5870704" y="484345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798359" y="503327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899914" y="484346"/>
            <a:ext cx="299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5827860" y="850349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5794724" y="1287340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6247808" y="4717438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5973403" y="5220530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794305" y="855932"/>
            <a:ext cx="33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8760137" y="1487498"/>
            <a:ext cx="330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803EC67-AE67-4511-A0FE-CCA842766C55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192508" y="2201553"/>
            <a:ext cx="2377070" cy="20969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299911" y="1337356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 flipV="1">
            <a:off x="3894164" y="1330126"/>
            <a:ext cx="1932646" cy="43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9064918" y="4298497"/>
            <a:ext cx="3009319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064919" y="4332398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9062741" y="4751152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9107388" y="524997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7074166" y="2235736"/>
            <a:ext cx="0" cy="20966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2427D8D-0879-48BA-893A-9F3B2F9E1ECD}"/>
              </a:ext>
            </a:extLst>
          </p:cNvPr>
          <p:cNvSpPr/>
          <p:nvPr/>
        </p:nvSpPr>
        <p:spPr>
          <a:xfrm>
            <a:off x="9005235" y="4200939"/>
            <a:ext cx="3144525" cy="1836018"/>
          </a:xfrm>
          <a:prstGeom prst="roundRect">
            <a:avLst/>
          </a:prstGeom>
          <a:noFill/>
          <a:ln w="57150">
            <a:solidFill>
              <a:srgbClr val="BC02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4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07100" y="2209775"/>
            <a:ext cx="2841516" cy="128462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0" y="3840346"/>
            <a:ext cx="8693426" cy="3017654"/>
          </a:xfrm>
          <a:prstGeom prst="rect">
            <a:avLst/>
          </a:prstGeom>
          <a:solidFill>
            <a:schemeClr val="bg1"/>
          </a:solidFill>
          <a:ln w="38100">
            <a:solidFill>
              <a:srgbClr val="BC027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9624370" y="645789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9173220" y="2452286"/>
            <a:ext cx="2819997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9218833" y="2529005"/>
            <a:ext cx="2747880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4385079" y="459595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4428973" y="457564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596955" y="410286"/>
            <a:ext cx="2955236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631122" y="493349"/>
            <a:ext cx="292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pt-BR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BR" sz="2400" b="1" u="sng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4386129" y="823568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4352993" y="1260559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9173220" y="2898299"/>
            <a:ext cx="281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9236558" y="3487860"/>
            <a:ext cx="275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596953" y="855932"/>
            <a:ext cx="295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8630088" y="1460458"/>
            <a:ext cx="292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50420" y="1258425"/>
            <a:ext cx="164653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>
            <a:off x="3104806" y="1307734"/>
            <a:ext cx="1280273" cy="1721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02086" y="2603791"/>
            <a:ext cx="2841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  [</a:t>
            </a:r>
            <a:r>
              <a:rPr lang="pt-BR" sz="1400" u="sng" dirty="0">
                <a:latin typeface="+mj-lt"/>
              </a:rPr>
              <a:t>Container:Azure SQL Server</a:t>
            </a:r>
            <a:r>
              <a:rPr lang="pt-BR" sz="1400" dirty="0"/>
              <a:t>]</a:t>
            </a:r>
          </a:p>
          <a:p>
            <a:pPr algn="ctr"/>
            <a:r>
              <a:rPr lang="pt-BR" sz="1400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6883118" y="2123763"/>
            <a:ext cx="2263598" cy="123741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40" y="549015"/>
            <a:ext cx="1551866" cy="1551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327313" y="13160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02086" y="2189929"/>
            <a:ext cx="2841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214722D-E46C-4DEA-B8CE-105924360E3E}"/>
              </a:ext>
            </a:extLst>
          </p:cNvPr>
          <p:cNvCxnSpPr>
            <a:cxnSpLocks/>
          </p:cNvCxnSpPr>
          <p:nvPr/>
        </p:nvCxnSpPr>
        <p:spPr>
          <a:xfrm flipV="1">
            <a:off x="5832363" y="2106564"/>
            <a:ext cx="2729245" cy="172528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E0BEE77-777F-4B74-ADE2-9C3D9EDE418A}"/>
              </a:ext>
            </a:extLst>
          </p:cNvPr>
          <p:cNvSpPr/>
          <p:nvPr/>
        </p:nvSpPr>
        <p:spPr>
          <a:xfrm>
            <a:off x="198783" y="3997998"/>
            <a:ext cx="2716695" cy="1280753"/>
          </a:xfrm>
          <a:prstGeom prst="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64EF287-D91F-4A88-87CE-5398108B3541}"/>
              </a:ext>
            </a:extLst>
          </p:cNvPr>
          <p:cNvSpPr/>
          <p:nvPr/>
        </p:nvSpPr>
        <p:spPr>
          <a:xfrm>
            <a:off x="167552" y="5445645"/>
            <a:ext cx="2758749" cy="1280753"/>
          </a:xfrm>
          <a:prstGeom prst="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EDBDD8F-9C53-4422-A3DE-476F9F9FA2D3}"/>
              </a:ext>
            </a:extLst>
          </p:cNvPr>
          <p:cNvSpPr/>
          <p:nvPr/>
        </p:nvSpPr>
        <p:spPr>
          <a:xfrm>
            <a:off x="5398309" y="4722529"/>
            <a:ext cx="2716695" cy="1280753"/>
          </a:xfrm>
          <a:prstGeom prst="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4500C52-1E78-4A05-A25E-976E2873C0AA}"/>
              </a:ext>
            </a:extLst>
          </p:cNvPr>
          <p:cNvSpPr txBox="1"/>
          <p:nvPr/>
        </p:nvSpPr>
        <p:spPr>
          <a:xfrm>
            <a:off x="229092" y="4059357"/>
            <a:ext cx="271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latin typeface="+mj-lt"/>
                <a:cs typeface="Arial" panose="020B0604020202020204" pitchFamily="34" charset="0"/>
              </a:rPr>
              <a:t>Login</a:t>
            </a:r>
            <a:endParaRPr lang="pt-BR" b="1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7C2BD1A-708F-4868-885E-FC66532B2363}"/>
              </a:ext>
            </a:extLst>
          </p:cNvPr>
          <p:cNvSpPr txBox="1"/>
          <p:nvPr/>
        </p:nvSpPr>
        <p:spPr>
          <a:xfrm>
            <a:off x="104803" y="5425417"/>
            <a:ext cx="282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latin typeface="+mj-lt"/>
                <a:cs typeface="Arial" panose="020B0604020202020204" pitchFamily="34" charset="0"/>
              </a:rPr>
              <a:t>Cadastro</a:t>
            </a:r>
            <a:endParaRPr lang="pt-BR" b="1" u="sng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FBC7473-2796-45E7-979D-76424B697CE9}"/>
              </a:ext>
            </a:extLst>
          </p:cNvPr>
          <p:cNvSpPr txBox="1"/>
          <p:nvPr/>
        </p:nvSpPr>
        <p:spPr>
          <a:xfrm>
            <a:off x="198782" y="4423471"/>
            <a:ext cx="273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[container:React]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8653148-8C25-47EC-B7AE-208E3AE1DFDC}"/>
              </a:ext>
            </a:extLst>
          </p:cNvPr>
          <p:cNvSpPr txBox="1"/>
          <p:nvPr/>
        </p:nvSpPr>
        <p:spPr>
          <a:xfrm>
            <a:off x="431412" y="4836437"/>
            <a:ext cx="2749982" cy="38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login Aplicação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9AA0349-8CB4-4E4A-9094-8A555F48E5CC}"/>
              </a:ext>
            </a:extLst>
          </p:cNvPr>
          <p:cNvSpPr txBox="1"/>
          <p:nvPr/>
        </p:nvSpPr>
        <p:spPr>
          <a:xfrm>
            <a:off x="132572" y="5746874"/>
            <a:ext cx="273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[container:React]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560AB77-3FAF-4A08-B09E-4836C6D77D13}"/>
              </a:ext>
            </a:extLst>
          </p:cNvPr>
          <p:cNvSpPr txBox="1"/>
          <p:nvPr/>
        </p:nvSpPr>
        <p:spPr>
          <a:xfrm>
            <a:off x="244663" y="6257918"/>
            <a:ext cx="2670815" cy="38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Tela de Cadastro Aplicação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A8716F0-741B-4686-8187-34CC976E04CF}"/>
              </a:ext>
            </a:extLst>
          </p:cNvPr>
          <p:cNvSpPr txBox="1"/>
          <p:nvPr/>
        </p:nvSpPr>
        <p:spPr>
          <a:xfrm>
            <a:off x="5385057" y="4712286"/>
            <a:ext cx="2716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u="sng" dirty="0">
                <a:latin typeface="+mj-lt"/>
                <a:cs typeface="Arial" panose="020B0604020202020204" pitchFamily="34" charset="0"/>
              </a:rPr>
              <a:t>Conexão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u="sng" dirty="0">
                <a:latin typeface="+mj-lt"/>
                <a:cs typeface="Arial" panose="020B0604020202020204" pitchFamily="34" charset="0"/>
              </a:rPr>
              <a:t>Banco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A816C78-9AEC-4EB5-9F0E-3F4354C64C67}"/>
              </a:ext>
            </a:extLst>
          </p:cNvPr>
          <p:cNvSpPr txBox="1"/>
          <p:nvPr/>
        </p:nvSpPr>
        <p:spPr>
          <a:xfrm>
            <a:off x="5398309" y="5030874"/>
            <a:ext cx="271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dirty="0" err="1"/>
              <a:t>container:JDBC</a:t>
            </a:r>
            <a:r>
              <a:rPr lang="pt-BR" dirty="0"/>
              <a:t>]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96BEB06-80C1-44DA-979B-0CD4CA2AFFC1}"/>
              </a:ext>
            </a:extLst>
          </p:cNvPr>
          <p:cNvSpPr txBox="1"/>
          <p:nvPr/>
        </p:nvSpPr>
        <p:spPr>
          <a:xfrm>
            <a:off x="5398309" y="5365540"/>
            <a:ext cx="274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Controla a conexão com o banco de dados..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FB64D1C4-8726-4608-A50B-F1F2581C08EB}"/>
              </a:ext>
            </a:extLst>
          </p:cNvPr>
          <p:cNvCxnSpPr>
            <a:cxnSpLocks/>
            <a:stCxn id="42" idx="3"/>
            <a:endCxn id="60" idx="1"/>
          </p:cNvCxnSpPr>
          <p:nvPr/>
        </p:nvCxnSpPr>
        <p:spPr>
          <a:xfrm>
            <a:off x="2934049" y="4608137"/>
            <a:ext cx="2464260" cy="60740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64F9F88-39CC-48DE-899F-C3C38F1FFEF1}"/>
              </a:ext>
            </a:extLst>
          </p:cNvPr>
          <p:cNvSpPr txBox="1"/>
          <p:nvPr/>
        </p:nvSpPr>
        <p:spPr>
          <a:xfrm rot="858480">
            <a:off x="3118127" y="4547213"/>
            <a:ext cx="23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Validação</a:t>
            </a:r>
            <a:r>
              <a:rPr lang="pt-BR" dirty="0"/>
              <a:t> de Dados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B22F8EC7-C2DC-4A48-96ED-C77C83EC3288}"/>
              </a:ext>
            </a:extLst>
          </p:cNvPr>
          <p:cNvCxnSpPr>
            <a:cxnSpLocks/>
          </p:cNvCxnSpPr>
          <p:nvPr/>
        </p:nvCxnSpPr>
        <p:spPr>
          <a:xfrm flipV="1">
            <a:off x="2868895" y="5458122"/>
            <a:ext cx="2516162" cy="68089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54912DF-D2A7-4829-B0B2-0C51D95FD29F}"/>
              </a:ext>
            </a:extLst>
          </p:cNvPr>
          <p:cNvSpPr txBox="1"/>
          <p:nvPr/>
        </p:nvSpPr>
        <p:spPr>
          <a:xfrm rot="20746057">
            <a:off x="2911945" y="5428864"/>
            <a:ext cx="23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/>
              <a:t>Insert</a:t>
            </a:r>
            <a:r>
              <a:rPr lang="pt-BR" dirty="0"/>
              <a:t> </a:t>
            </a:r>
          </a:p>
        </p:txBody>
      </p: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632DBE8C-AB1A-4D67-97E2-C17FC2BB9B58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 flipV="1">
            <a:off x="3104806" y="1324948"/>
            <a:ext cx="2142449" cy="253913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661970" y="12587"/>
            <a:ext cx="6514421" cy="684541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5661970" y="6350340"/>
            <a:ext cx="295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5922314" y="4340679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5948563" y="4332398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6EA5C40-3877-4D67-A66A-8D0FE8F5166B}"/>
              </a:ext>
            </a:extLst>
          </p:cNvPr>
          <p:cNvSpPr/>
          <p:nvPr/>
        </p:nvSpPr>
        <p:spPr>
          <a:xfrm>
            <a:off x="5826810" y="486376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54C6CC-1014-4FDC-8267-6EBA44B20EC6}"/>
              </a:ext>
            </a:extLst>
          </p:cNvPr>
          <p:cNvSpPr txBox="1"/>
          <p:nvPr/>
        </p:nvSpPr>
        <p:spPr>
          <a:xfrm>
            <a:off x="5870704" y="484345"/>
            <a:ext cx="23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8798359" y="503327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8899914" y="484346"/>
            <a:ext cx="299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6EEA2-4548-44D1-93F5-5C20A034FC00}"/>
              </a:ext>
            </a:extLst>
          </p:cNvPr>
          <p:cNvSpPr txBox="1"/>
          <p:nvPr/>
        </p:nvSpPr>
        <p:spPr>
          <a:xfrm>
            <a:off x="5827860" y="850349"/>
            <a:ext cx="25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container:spring Boot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A07045-A5B3-467E-AB9B-82158A447B71}"/>
              </a:ext>
            </a:extLst>
          </p:cNvPr>
          <p:cNvSpPr txBox="1"/>
          <p:nvPr/>
        </p:nvSpPr>
        <p:spPr>
          <a:xfrm>
            <a:off x="5794724" y="1287340"/>
            <a:ext cx="259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>
                <a:cs typeface="Arial" panose="020B0604020202020204" pitchFamily="34" charset="0"/>
              </a:rPr>
              <a:t>Aplicação / conversação java-backend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6247808" y="4717438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5973403" y="5220530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8794305" y="855932"/>
            <a:ext cx="33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8760137" y="1487498"/>
            <a:ext cx="330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803EC67-AE67-4511-A0FE-CCA842766C55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192508" y="2201553"/>
            <a:ext cx="2377070" cy="20969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299911" y="1337356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stCxn id="11" idx="1"/>
            <a:endCxn id="1026" idx="3"/>
          </p:cNvCxnSpPr>
          <p:nvPr/>
        </p:nvCxnSpPr>
        <p:spPr>
          <a:xfrm flipH="1" flipV="1">
            <a:off x="3894164" y="1330126"/>
            <a:ext cx="1932646" cy="438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9064918" y="4298497"/>
            <a:ext cx="3009319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9064919" y="4332398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9062741" y="4751152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9107388" y="524997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8C5980-2FDD-4577-92F1-173EAAB71FF8}"/>
              </a:ext>
            </a:extLst>
          </p:cNvPr>
          <p:cNvCxnSpPr>
            <a:cxnSpLocks/>
          </p:cNvCxnSpPr>
          <p:nvPr/>
        </p:nvCxnSpPr>
        <p:spPr>
          <a:xfrm>
            <a:off x="7074166" y="2235736"/>
            <a:ext cx="0" cy="209666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8405249-E8AF-4517-8B53-E6F03432728F}"/>
              </a:ext>
            </a:extLst>
          </p:cNvPr>
          <p:cNvSpPr/>
          <p:nvPr/>
        </p:nvSpPr>
        <p:spPr>
          <a:xfrm>
            <a:off x="5790671" y="477598"/>
            <a:ext cx="2566677" cy="1770537"/>
          </a:xfrm>
          <a:prstGeom prst="roundRect">
            <a:avLst/>
          </a:prstGeom>
          <a:noFill/>
          <a:ln w="57150">
            <a:solidFill>
              <a:srgbClr val="BC02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883B116-28A9-4602-98C7-4134B5ECA83C}"/>
              </a:ext>
            </a:extLst>
          </p:cNvPr>
          <p:cNvSpPr/>
          <p:nvPr/>
        </p:nvSpPr>
        <p:spPr>
          <a:xfrm>
            <a:off x="1064052" y="2405420"/>
            <a:ext cx="4120280" cy="1212160"/>
          </a:xfrm>
          <a:prstGeom prst="roundRect">
            <a:avLst/>
          </a:prstGeom>
          <a:solidFill>
            <a:srgbClr val="0099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9BDBDD-59C9-405F-82FA-690B281CAD83}"/>
              </a:ext>
            </a:extLst>
          </p:cNvPr>
          <p:cNvSpPr/>
          <p:nvPr/>
        </p:nvSpPr>
        <p:spPr>
          <a:xfrm>
            <a:off x="5287621" y="0"/>
            <a:ext cx="6904375" cy="403571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B5D0A1-A61D-4933-9A49-F17A40875DBE}"/>
              </a:ext>
            </a:extLst>
          </p:cNvPr>
          <p:cNvSpPr txBox="1"/>
          <p:nvPr/>
        </p:nvSpPr>
        <p:spPr>
          <a:xfrm>
            <a:off x="10018630" y="6488668"/>
            <a:ext cx="232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Educacional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7884C75-780D-4B8D-86CC-4387DDB88E23}"/>
              </a:ext>
            </a:extLst>
          </p:cNvPr>
          <p:cNvSpPr/>
          <p:nvPr/>
        </p:nvSpPr>
        <p:spPr>
          <a:xfrm>
            <a:off x="210627" y="5054172"/>
            <a:ext cx="2498039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6D2021-F5C2-4A95-8F84-289F2E340151}"/>
              </a:ext>
            </a:extLst>
          </p:cNvPr>
          <p:cNvSpPr txBox="1"/>
          <p:nvPr/>
        </p:nvSpPr>
        <p:spPr>
          <a:xfrm>
            <a:off x="286828" y="5146636"/>
            <a:ext cx="2345635" cy="400110"/>
          </a:xfrm>
          <a:prstGeom prst="rect">
            <a:avLst/>
          </a:prstGeom>
          <a:noFill/>
          <a:ln>
            <a:solidFill>
              <a:srgbClr val="00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MobileApp</a:t>
            </a:r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AE7619-CF18-4994-B2F7-AE74F11B7568}"/>
              </a:ext>
            </a:extLst>
          </p:cNvPr>
          <p:cNvSpPr/>
          <p:nvPr/>
        </p:nvSpPr>
        <p:spPr>
          <a:xfrm>
            <a:off x="6557026" y="5045600"/>
            <a:ext cx="3273475" cy="1696278"/>
          </a:xfrm>
          <a:prstGeom prst="roundRect">
            <a:avLst/>
          </a:prstGeom>
          <a:solidFill>
            <a:srgbClr val="32B9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A961E0-6B85-4BC9-B98C-2EA0731D505C}"/>
              </a:ext>
            </a:extLst>
          </p:cNvPr>
          <p:cNvSpPr txBox="1"/>
          <p:nvPr/>
        </p:nvSpPr>
        <p:spPr>
          <a:xfrm>
            <a:off x="6557026" y="5123726"/>
            <a:ext cx="323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web application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C7F057-CCA8-42D2-AC51-1A82288E5C02}"/>
              </a:ext>
            </a:extLst>
          </p:cNvPr>
          <p:cNvSpPr txBox="1"/>
          <p:nvPr/>
        </p:nvSpPr>
        <p:spPr>
          <a:xfrm>
            <a:off x="514062" y="5579203"/>
            <a:ext cx="268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</a:t>
            </a:r>
            <a:r>
              <a:rPr lang="pt-BR" sz="1600" u="sng" dirty="0">
                <a:latin typeface="+mj-lt"/>
              </a:rPr>
              <a:t>Container: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Android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32C34B3-E090-437B-AC3A-094BC3019E9A}"/>
              </a:ext>
            </a:extLst>
          </p:cNvPr>
          <p:cNvSpPr txBox="1"/>
          <p:nvPr/>
        </p:nvSpPr>
        <p:spPr>
          <a:xfrm>
            <a:off x="300092" y="6212681"/>
            <a:ext cx="23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Alertas e views de post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3A353B-8AAE-4123-9AFA-B39546B434B1}"/>
              </a:ext>
            </a:extLst>
          </p:cNvPr>
          <p:cNvSpPr txBox="1"/>
          <p:nvPr/>
        </p:nvSpPr>
        <p:spPr>
          <a:xfrm>
            <a:off x="6557026" y="5613019"/>
            <a:ext cx="327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u="sng" dirty="0">
                <a:latin typeface="+mj-lt"/>
                <a:cs typeface="Arial" panose="020B0604020202020204" pitchFamily="34" charset="0"/>
              </a:rPr>
              <a:t>container:Node.JS+ Axios- API Restfull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29EF5C-CE0C-48F5-B08D-AEF3FF0BA42A}"/>
              </a:ext>
            </a:extLst>
          </p:cNvPr>
          <p:cNvSpPr txBox="1"/>
          <p:nvPr/>
        </p:nvSpPr>
        <p:spPr>
          <a:xfrm>
            <a:off x="6461709" y="6278067"/>
            <a:ext cx="330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Front + Backend 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32061B2-9732-4576-A55D-DF9711CA87D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058578" y="5879629"/>
            <a:ext cx="498448" cy="14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C576C4D-5509-4301-A360-88C668B13271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3894164" y="1330126"/>
            <a:ext cx="129016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42B880F-E0EE-4D80-8B51-7F3F851E5F91}"/>
              </a:ext>
            </a:extLst>
          </p:cNvPr>
          <p:cNvSpPr txBox="1"/>
          <p:nvPr/>
        </p:nvSpPr>
        <p:spPr>
          <a:xfrm>
            <a:off x="1048443" y="2683902"/>
            <a:ext cx="413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[</a:t>
            </a:r>
            <a:r>
              <a:rPr lang="pt-BR" u="sng" dirty="0">
                <a:latin typeface="+mj-lt"/>
              </a:rPr>
              <a:t>Container:Azure SQL Server</a:t>
            </a:r>
            <a:r>
              <a:rPr lang="pt-BR" dirty="0"/>
              <a:t>]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Armazenamento de dados da Aplicação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D94B8729-5ABB-4300-974C-12EDEF651EB3}"/>
              </a:ext>
            </a:extLst>
          </p:cNvPr>
          <p:cNvSpPr/>
          <p:nvPr/>
        </p:nvSpPr>
        <p:spPr>
          <a:xfrm>
            <a:off x="3129260" y="5054172"/>
            <a:ext cx="3009319" cy="1696278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8C44E-EAB5-4705-840F-DC0C4844498A}"/>
              </a:ext>
            </a:extLst>
          </p:cNvPr>
          <p:cNvSpPr txBox="1"/>
          <p:nvPr/>
        </p:nvSpPr>
        <p:spPr>
          <a:xfrm>
            <a:off x="2944840" y="5086629"/>
            <a:ext cx="300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Client web</a:t>
            </a:r>
            <a:endParaRPr lang="pt-B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6309835-08D9-483D-B0E3-874719D1CFFF}"/>
              </a:ext>
            </a:extLst>
          </p:cNvPr>
          <p:cNvSpPr txBox="1"/>
          <p:nvPr/>
        </p:nvSpPr>
        <p:spPr>
          <a:xfrm>
            <a:off x="3165096" y="5464855"/>
            <a:ext cx="300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Container:React+BootStrap</a:t>
            </a:r>
            <a:r>
              <a:rPr lang="pt-BR" dirty="0"/>
              <a:t>]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D3B61A6-7E35-43A7-A332-57FF4C83E0E8}"/>
              </a:ext>
            </a:extLst>
          </p:cNvPr>
          <p:cNvSpPr txBox="1"/>
          <p:nvPr/>
        </p:nvSpPr>
        <p:spPr>
          <a:xfrm>
            <a:off x="3200933" y="5969153"/>
            <a:ext cx="30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rial" panose="020B0604020202020204" pitchFamily="34" charset="0"/>
              </a:rPr>
              <a:t>Site institucional,Dashboard  cadastro/login</a:t>
            </a:r>
          </a:p>
        </p:txBody>
      </p:sp>
      <p:pic>
        <p:nvPicPr>
          <p:cNvPr id="1026" name="Picture 2" descr="Database Icon - Free Download, PNG and Vector">
            <a:extLst>
              <a:ext uri="{FF2B5EF4-FFF2-40B4-BE49-F238E27FC236}">
                <a16:creationId xmlns:a16="http://schemas.microsoft.com/office/drawing/2014/main" id="{1DB9C9E7-937C-454E-BDEB-8E4C8EA9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08" y="477598"/>
            <a:ext cx="1705056" cy="170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F33627FD-6F38-4FCC-BAFC-7BB2A0C97887}"/>
              </a:ext>
            </a:extLst>
          </p:cNvPr>
          <p:cNvSpPr/>
          <p:nvPr/>
        </p:nvSpPr>
        <p:spPr>
          <a:xfrm>
            <a:off x="514062" y="392012"/>
            <a:ext cx="1292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i="1" u="sng" spc="300" dirty="0">
                <a:solidFill>
                  <a:srgbClr val="32B9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Azure</a:t>
            </a:r>
            <a:endParaRPr lang="pt-BR" i="1" u="sng" spc="300" dirty="0">
              <a:solidFill>
                <a:srgbClr val="32B9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AD66F69-1793-4676-90AD-EB772ED05DB9}"/>
              </a:ext>
            </a:extLst>
          </p:cNvPr>
          <p:cNvSpPr/>
          <p:nvPr/>
        </p:nvSpPr>
        <p:spPr>
          <a:xfrm>
            <a:off x="1064053" y="2405420"/>
            <a:ext cx="41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8DC5635-C9B8-4BA8-ACAF-10D356505086}"/>
              </a:ext>
            </a:extLst>
          </p:cNvPr>
          <p:cNvCxnSpPr>
            <a:cxnSpLocks/>
          </p:cNvCxnSpPr>
          <p:nvPr/>
        </p:nvCxnSpPr>
        <p:spPr>
          <a:xfrm>
            <a:off x="286828" y="4585252"/>
            <a:ext cx="9364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3FCC772-BE81-4A68-9DD3-6D863CB029CC}"/>
              </a:ext>
            </a:extLst>
          </p:cNvPr>
          <p:cNvCxnSpPr>
            <a:cxnSpLocks/>
          </p:cNvCxnSpPr>
          <p:nvPr/>
        </p:nvCxnSpPr>
        <p:spPr>
          <a:xfrm flipV="1">
            <a:off x="1457739" y="4585252"/>
            <a:ext cx="0" cy="331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347053C-36CC-4010-818C-520BDC10696D}"/>
              </a:ext>
            </a:extLst>
          </p:cNvPr>
          <p:cNvCxnSpPr>
            <a:cxnSpLocks/>
          </p:cNvCxnSpPr>
          <p:nvPr/>
        </p:nvCxnSpPr>
        <p:spPr>
          <a:xfrm flipV="1">
            <a:off x="4644887" y="4585253"/>
            <a:ext cx="0" cy="437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3E21EC4-F1BB-4F3D-ACAB-63EC16C6C4B9}"/>
              </a:ext>
            </a:extLst>
          </p:cNvPr>
          <p:cNvCxnSpPr>
            <a:cxnSpLocks/>
          </p:cNvCxnSpPr>
          <p:nvPr/>
        </p:nvCxnSpPr>
        <p:spPr>
          <a:xfrm flipV="1">
            <a:off x="8209721" y="4585252"/>
            <a:ext cx="0" cy="437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2383239-4A60-45AC-98BE-B20801B81B2A}"/>
              </a:ext>
            </a:extLst>
          </p:cNvPr>
          <p:cNvCxnSpPr>
            <a:cxnSpLocks/>
          </p:cNvCxnSpPr>
          <p:nvPr/>
        </p:nvCxnSpPr>
        <p:spPr>
          <a:xfrm flipV="1">
            <a:off x="9650874" y="4161182"/>
            <a:ext cx="0" cy="4240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3914D00D-411D-4E91-B42C-19AEF1155CB4}"/>
              </a:ext>
            </a:extLst>
          </p:cNvPr>
          <p:cNvSpPr/>
          <p:nvPr/>
        </p:nvSpPr>
        <p:spPr>
          <a:xfrm>
            <a:off x="5539409" y="185530"/>
            <a:ext cx="2875721" cy="1338470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764FFBDF-22DE-49C9-A83D-39756C0B95ED}"/>
              </a:ext>
            </a:extLst>
          </p:cNvPr>
          <p:cNvSpPr/>
          <p:nvPr/>
        </p:nvSpPr>
        <p:spPr>
          <a:xfrm>
            <a:off x="8971718" y="210601"/>
            <a:ext cx="2875721" cy="133847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0EC3C4D-9144-4467-9EBE-887D03C7E30B}"/>
              </a:ext>
            </a:extLst>
          </p:cNvPr>
          <p:cNvSpPr/>
          <p:nvPr/>
        </p:nvSpPr>
        <p:spPr>
          <a:xfrm>
            <a:off x="7195930" y="2258186"/>
            <a:ext cx="3260035" cy="1338470"/>
          </a:xfrm>
          <a:prstGeom prst="rect">
            <a:avLst/>
          </a:prstGeom>
          <a:solidFill>
            <a:srgbClr val="32B9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9157C986-C722-46F6-9B04-52DCAC1183C2}"/>
              </a:ext>
            </a:extLst>
          </p:cNvPr>
          <p:cNvSpPr/>
          <p:nvPr/>
        </p:nvSpPr>
        <p:spPr>
          <a:xfrm>
            <a:off x="5539408" y="185529"/>
            <a:ext cx="2875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ORM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D473AC4E-2887-4FCA-9113-CF34D549473F}"/>
              </a:ext>
            </a:extLst>
          </p:cNvPr>
          <p:cNvSpPr/>
          <p:nvPr/>
        </p:nvSpPr>
        <p:spPr>
          <a:xfrm>
            <a:off x="8971717" y="186696"/>
            <a:ext cx="2875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Controller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1CF14D2-9811-4BCA-B6F3-43C786C781DA}"/>
              </a:ext>
            </a:extLst>
          </p:cNvPr>
          <p:cNvSpPr/>
          <p:nvPr/>
        </p:nvSpPr>
        <p:spPr>
          <a:xfrm>
            <a:off x="7195930" y="2260551"/>
            <a:ext cx="3260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Eventos.TXT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2F843BB-F41E-40D7-8476-EBC10E9D1DF4}"/>
              </a:ext>
            </a:extLst>
          </p:cNvPr>
          <p:cNvSpPr txBox="1"/>
          <p:nvPr/>
        </p:nvSpPr>
        <p:spPr>
          <a:xfrm>
            <a:off x="5539408" y="535562"/>
            <a:ext cx="287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</a:t>
            </a:r>
            <a:r>
              <a:rPr lang="pt-BR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JPA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2F5BDEA-F0DF-434F-A513-D33B55570974}"/>
              </a:ext>
            </a:extLst>
          </p:cNvPr>
          <p:cNvSpPr txBox="1"/>
          <p:nvPr/>
        </p:nvSpPr>
        <p:spPr>
          <a:xfrm>
            <a:off x="5599220" y="976787"/>
            <a:ext cx="28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Componente de conexão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70CC532-CFB5-43D8-B06D-1736DA46324C}"/>
              </a:ext>
            </a:extLst>
          </p:cNvPr>
          <p:cNvSpPr txBox="1"/>
          <p:nvPr/>
        </p:nvSpPr>
        <p:spPr>
          <a:xfrm>
            <a:off x="9034651" y="516530"/>
            <a:ext cx="287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</a:t>
            </a:r>
            <a:r>
              <a:rPr lang="pt-BR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Spring</a:t>
            </a:r>
            <a:r>
              <a:rPr lang="pt-B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Boot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AF64C81-0F68-4A2A-891D-0C1BB3366E47}"/>
              </a:ext>
            </a:extLst>
          </p:cNvPr>
          <p:cNvSpPr txBox="1"/>
          <p:nvPr/>
        </p:nvSpPr>
        <p:spPr>
          <a:xfrm>
            <a:off x="9034651" y="914584"/>
            <a:ext cx="282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Controle de </a:t>
            </a:r>
            <a:r>
              <a:rPr lang="pt-BR" dirty="0" err="1"/>
              <a:t>Usuarios</a:t>
            </a:r>
            <a:r>
              <a:rPr lang="pt-BR" dirty="0"/>
              <a:t> da aplicação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ACA2E88-1D78-4420-9104-B721DE4587EE}"/>
              </a:ext>
            </a:extLst>
          </p:cNvPr>
          <p:cNvSpPr txBox="1"/>
          <p:nvPr/>
        </p:nvSpPr>
        <p:spPr>
          <a:xfrm>
            <a:off x="7195931" y="2563865"/>
            <a:ext cx="326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</a:t>
            </a:r>
            <a:r>
              <a:rPr lang="pt-BR" sz="1600" u="sng" dirty="0" err="1">
                <a:latin typeface="+mj-lt"/>
              </a:rPr>
              <a:t>Container:</a:t>
            </a:r>
            <a:r>
              <a:rPr lang="pt-BR" sz="16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Java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dirty="0"/>
              <a:t>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A4F0D02-3594-4C7A-A2BC-EA5EA0D143E9}"/>
              </a:ext>
            </a:extLst>
          </p:cNvPr>
          <p:cNvSpPr txBox="1"/>
          <p:nvPr/>
        </p:nvSpPr>
        <p:spPr>
          <a:xfrm>
            <a:off x="7212478" y="3034889"/>
            <a:ext cx="326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Eventos da Aplicação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4C35247-B1CA-4EE5-977E-FB6A14C379BD}"/>
              </a:ext>
            </a:extLst>
          </p:cNvPr>
          <p:cNvSpPr/>
          <p:nvPr/>
        </p:nvSpPr>
        <p:spPr>
          <a:xfrm>
            <a:off x="8971717" y="185530"/>
            <a:ext cx="2875721" cy="1375386"/>
          </a:xfrm>
          <a:prstGeom prst="rect">
            <a:avLst/>
          </a:prstGeom>
          <a:noFill/>
          <a:ln w="38100">
            <a:solidFill>
              <a:srgbClr val="BC027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13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2331468-236E-44C2-A212-F4C7246E552F}"/>
              </a:ext>
            </a:extLst>
          </p:cNvPr>
          <p:cNvSpPr/>
          <p:nvPr/>
        </p:nvSpPr>
        <p:spPr>
          <a:xfrm>
            <a:off x="198783" y="145774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49AFFF1-1AF3-401F-80A7-E0DFDEC07FC8}"/>
              </a:ext>
            </a:extLst>
          </p:cNvPr>
          <p:cNvSpPr/>
          <p:nvPr/>
        </p:nvSpPr>
        <p:spPr>
          <a:xfrm>
            <a:off x="6685724" y="220965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FD87658-E22F-4657-967F-839B7F34CAE3}"/>
              </a:ext>
            </a:extLst>
          </p:cNvPr>
          <p:cNvSpPr/>
          <p:nvPr/>
        </p:nvSpPr>
        <p:spPr>
          <a:xfrm>
            <a:off x="1789043" y="3471933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667AD60-A050-4F0E-82BB-EE2651E805B6}"/>
              </a:ext>
            </a:extLst>
          </p:cNvPr>
          <p:cNvSpPr/>
          <p:nvPr/>
        </p:nvSpPr>
        <p:spPr>
          <a:xfrm>
            <a:off x="198783" y="145774"/>
            <a:ext cx="3538330" cy="190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56FF61-F0E5-48BD-AA2F-F5C6B5D93AF2}"/>
              </a:ext>
            </a:extLst>
          </p:cNvPr>
          <p:cNvSpPr txBox="1"/>
          <p:nvPr/>
        </p:nvSpPr>
        <p:spPr>
          <a:xfrm>
            <a:off x="198783" y="91901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7E283-CA63-4ECE-AE48-1EC60458422D}"/>
              </a:ext>
            </a:extLst>
          </p:cNvPr>
          <p:cNvSpPr txBox="1"/>
          <p:nvPr/>
        </p:nvSpPr>
        <p:spPr>
          <a:xfrm>
            <a:off x="198783" y="450574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UserPage</a:t>
            </a:r>
            <a:r>
              <a:rPr lang="pt-BR" dirty="0"/>
              <a:t> Controller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887A65-DB21-4C90-8DAE-9E993DDEB286}"/>
              </a:ext>
            </a:extLst>
          </p:cNvPr>
          <p:cNvSpPr txBox="1"/>
          <p:nvPr/>
        </p:nvSpPr>
        <p:spPr>
          <a:xfrm>
            <a:off x="198783" y="819906"/>
            <a:ext cx="353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+Postlogin(Login)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RestController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+Getlogin(Login)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AutoWired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27D9D18-613D-48D4-9AEF-36B280E4947E}"/>
              </a:ext>
            </a:extLst>
          </p:cNvPr>
          <p:cNvSpPr/>
          <p:nvPr/>
        </p:nvSpPr>
        <p:spPr>
          <a:xfrm>
            <a:off x="6685724" y="244876"/>
            <a:ext cx="3538330" cy="278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EB30FB-4F97-4975-A57C-3F2A46EF40EF}"/>
              </a:ext>
            </a:extLst>
          </p:cNvPr>
          <p:cNvSpPr/>
          <p:nvPr/>
        </p:nvSpPr>
        <p:spPr>
          <a:xfrm>
            <a:off x="1789043" y="3474234"/>
            <a:ext cx="3538330" cy="25824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93753B-3775-49FF-AB89-2C913F8D81F2}"/>
              </a:ext>
            </a:extLst>
          </p:cNvPr>
          <p:cNvSpPr txBox="1"/>
          <p:nvPr/>
        </p:nvSpPr>
        <p:spPr>
          <a:xfrm>
            <a:off x="6685724" y="201662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1D14CC-84EB-429E-AC4A-734426D16949}"/>
              </a:ext>
            </a:extLst>
          </p:cNvPr>
          <p:cNvSpPr txBox="1"/>
          <p:nvPr/>
        </p:nvSpPr>
        <p:spPr>
          <a:xfrm>
            <a:off x="6685724" y="519851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UsuarioRepository</a:t>
            </a:r>
            <a:r>
              <a:rPr lang="pt-BR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EB7BE0-4A72-42E8-8155-A134728A7F1A}"/>
              </a:ext>
            </a:extLst>
          </p:cNvPr>
          <p:cNvSpPr txBox="1"/>
          <p:nvPr/>
        </p:nvSpPr>
        <p:spPr>
          <a:xfrm>
            <a:off x="6639341" y="882205"/>
            <a:ext cx="353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  <a:r>
              <a:rPr lang="pt-BR" dirty="0" err="1"/>
              <a:t>long:código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String:Nome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String:password</a:t>
            </a:r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D32ED0F-20C2-48D8-85E3-4EE15C342298}"/>
              </a:ext>
            </a:extLst>
          </p:cNvPr>
          <p:cNvCxnSpPr/>
          <p:nvPr/>
        </p:nvCxnSpPr>
        <p:spPr>
          <a:xfrm>
            <a:off x="6685724" y="1823035"/>
            <a:ext cx="353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A007369-90A5-4F3C-A5A0-8E8DF648CD49}"/>
              </a:ext>
            </a:extLst>
          </p:cNvPr>
          <p:cNvSpPr txBox="1"/>
          <p:nvPr/>
        </p:nvSpPr>
        <p:spPr>
          <a:xfrm>
            <a:off x="6639341" y="1831679"/>
            <a:ext cx="353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getNome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getPassword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setNome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setPassword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String</a:t>
            </a:r>
            <a:endParaRPr lang="pt-BR" dirty="0">
              <a:solidFill>
                <a:srgbClr val="BC027A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1701E9B-23C0-40C0-8D0E-524A04DF1C47}"/>
              </a:ext>
            </a:extLst>
          </p:cNvPr>
          <p:cNvSpPr txBox="1"/>
          <p:nvPr/>
        </p:nvSpPr>
        <p:spPr>
          <a:xfrm>
            <a:off x="1702905" y="3432028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8C2148-85BD-44F6-B3C1-8C4C11E949F9}"/>
              </a:ext>
            </a:extLst>
          </p:cNvPr>
          <p:cNvSpPr txBox="1"/>
          <p:nvPr/>
        </p:nvSpPr>
        <p:spPr>
          <a:xfrm>
            <a:off x="1789043" y="3739787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Usuario</a:t>
            </a:r>
            <a:r>
              <a:rPr lang="pt-BR" dirty="0"/>
              <a:t>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78640A-C2E5-45E3-B02F-2607BC99C5EB}"/>
              </a:ext>
            </a:extLst>
          </p:cNvPr>
          <p:cNvSpPr txBox="1"/>
          <p:nvPr/>
        </p:nvSpPr>
        <p:spPr>
          <a:xfrm>
            <a:off x="1702905" y="4067135"/>
            <a:ext cx="3538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</a:t>
            </a:r>
            <a:r>
              <a:rPr lang="pt-BR" dirty="0" err="1"/>
              <a:t>usuario:usuarioAtual</a:t>
            </a:r>
            <a:endParaRPr lang="pt-BR" dirty="0"/>
          </a:p>
          <a:p>
            <a:r>
              <a:rPr lang="pt-BR" dirty="0"/>
              <a:t>-</a:t>
            </a:r>
            <a:r>
              <a:rPr lang="pt-BR" dirty="0" err="1"/>
              <a:t>UserServer:Controller</a:t>
            </a:r>
            <a:endParaRPr lang="pt-BR" dirty="0"/>
          </a:p>
          <a:p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2356FB1-A2F8-4A18-9B3A-D31FB4F50D21}"/>
              </a:ext>
            </a:extLst>
          </p:cNvPr>
          <p:cNvCxnSpPr/>
          <p:nvPr/>
        </p:nvCxnSpPr>
        <p:spPr>
          <a:xfrm>
            <a:off x="1789043" y="4765456"/>
            <a:ext cx="3538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089EC30-DC81-4A1D-B628-B3C43771C8E6}"/>
              </a:ext>
            </a:extLst>
          </p:cNvPr>
          <p:cNvSpPr txBox="1"/>
          <p:nvPr/>
        </p:nvSpPr>
        <p:spPr>
          <a:xfrm>
            <a:off x="1702905" y="4883726"/>
            <a:ext cx="3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BC027A"/>
                </a:solidFill>
              </a:rPr>
              <a:t>+</a:t>
            </a:r>
            <a:r>
              <a:rPr lang="pt-BR" dirty="0" err="1">
                <a:solidFill>
                  <a:srgbClr val="BC027A"/>
                </a:solidFill>
              </a:rPr>
              <a:t>getPhoto</a:t>
            </a:r>
            <a:r>
              <a:rPr lang="pt-BR" dirty="0">
                <a:solidFill>
                  <a:srgbClr val="BC027A"/>
                </a:solidFill>
              </a:rPr>
              <a:t>():</a:t>
            </a:r>
            <a:r>
              <a:rPr lang="pt-BR" dirty="0" err="1">
                <a:solidFill>
                  <a:srgbClr val="BC027A"/>
                </a:solidFill>
              </a:rPr>
              <a:t>ResponseEntity</a:t>
            </a:r>
            <a:endParaRPr lang="pt-BR" dirty="0">
              <a:solidFill>
                <a:srgbClr val="BC027A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A1A1A9C-22BB-47E4-B271-BC6B33880A5E}"/>
              </a:ext>
            </a:extLst>
          </p:cNvPr>
          <p:cNvSpPr/>
          <p:nvPr/>
        </p:nvSpPr>
        <p:spPr>
          <a:xfrm>
            <a:off x="7904922" y="3690731"/>
            <a:ext cx="3538330" cy="609600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08B8605-5203-4357-A43B-136CEF7FD000}"/>
              </a:ext>
            </a:extLst>
          </p:cNvPr>
          <p:cNvSpPr txBox="1"/>
          <p:nvPr/>
        </p:nvSpPr>
        <p:spPr>
          <a:xfrm>
            <a:off x="7904921" y="3919046"/>
            <a:ext cx="353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Main(Execução da aplicação)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25EFF1-D7C9-45E7-B2D1-5E9ADC5C1182}"/>
              </a:ext>
            </a:extLst>
          </p:cNvPr>
          <p:cNvSpPr txBox="1"/>
          <p:nvPr/>
        </p:nvSpPr>
        <p:spPr>
          <a:xfrm>
            <a:off x="7904922" y="3658466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&lt;&lt;Java </a:t>
            </a:r>
            <a:r>
              <a:rPr lang="pt-BR" dirty="0" err="1"/>
              <a:t>Class</a:t>
            </a:r>
            <a:r>
              <a:rPr lang="pt-BR" dirty="0"/>
              <a:t>&gt;&gt;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8535EFC0-AE8B-404F-B911-6DA77A530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921" y="4778922"/>
            <a:ext cx="35383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758F6050-5BB0-4CB2-9E27-1F7E2384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921" y="5157461"/>
            <a:ext cx="353833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kumimoji="0" lang="pt-BR" altLang="pt-B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VendasApplication.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4B90991-2422-485C-AEBA-093BD6B41C91}"/>
              </a:ext>
            </a:extLst>
          </p:cNvPr>
          <p:cNvSpPr/>
          <p:nvPr/>
        </p:nvSpPr>
        <p:spPr>
          <a:xfrm>
            <a:off x="7904922" y="3690732"/>
            <a:ext cx="3538330" cy="2430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A46497B-BF70-48A7-AC0F-2F52C2E0E0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D8BAE8-CCC6-4134-8AB2-756BE8FCDBF0}"/>
              </a:ext>
            </a:extLst>
          </p:cNvPr>
          <p:cNvCxnSpPr>
            <a:cxnSpLocks/>
          </p:cNvCxnSpPr>
          <p:nvPr/>
        </p:nvCxnSpPr>
        <p:spPr>
          <a:xfrm>
            <a:off x="3737113" y="2054087"/>
            <a:ext cx="3882887" cy="160437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F64CFE2-1CD0-4466-8867-07612B0FAC00}"/>
              </a:ext>
            </a:extLst>
          </p:cNvPr>
          <p:cNvCxnSpPr>
            <a:cxnSpLocks/>
          </p:cNvCxnSpPr>
          <p:nvPr/>
        </p:nvCxnSpPr>
        <p:spPr>
          <a:xfrm>
            <a:off x="5552660" y="4883726"/>
            <a:ext cx="219986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DCF6EEB9-788E-450D-B7BC-D62A3777D362}"/>
              </a:ext>
            </a:extLst>
          </p:cNvPr>
          <p:cNvCxnSpPr>
            <a:cxnSpLocks/>
          </p:cNvCxnSpPr>
          <p:nvPr/>
        </p:nvCxnSpPr>
        <p:spPr>
          <a:xfrm>
            <a:off x="8666922" y="3167268"/>
            <a:ext cx="960782" cy="49119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80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530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 silva</dc:creator>
  <cp:lastModifiedBy> </cp:lastModifiedBy>
  <cp:revision>24</cp:revision>
  <dcterms:created xsi:type="dcterms:W3CDTF">2020-04-19T19:20:36Z</dcterms:created>
  <dcterms:modified xsi:type="dcterms:W3CDTF">2020-04-23T16:08:21Z</dcterms:modified>
</cp:coreProperties>
</file>