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5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4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4CD457-E37B-4177-94C9-92C24E732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861378-2378-47A2-97E1-73671788F8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14" r="2140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2356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Elephant</vt:lpstr>
      <vt:lpstr>BrushVTI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FRANCISCO NEVES DOS SANTOS DA SILVA</dc:creator>
  <cp:lastModifiedBy>VICTOR FRANCISCO NEVES DOS SANTOS DA SILVA</cp:lastModifiedBy>
  <cp:revision>1</cp:revision>
  <dcterms:created xsi:type="dcterms:W3CDTF">2020-03-03T21:20:10Z</dcterms:created>
  <dcterms:modified xsi:type="dcterms:W3CDTF">2020-03-03T21:20:38Z</dcterms:modified>
</cp:coreProperties>
</file>