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639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71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36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639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71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935784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1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36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1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935784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4964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59640" y="6840360"/>
            <a:ext cx="2338200" cy="537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079640" y="6840360"/>
            <a:ext cx="3238200" cy="537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79280" y="6840360"/>
            <a:ext cx="537840" cy="5378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8000"/>
              </a:lnSpc>
            </a:pPr>
            <a:fld id="{74EDE0EE-EF0F-4C3B-8AEB-6C9202158D75}" type="slidenum">
              <a:rPr b="1" lang="pt-BR" sz="1800" spc="-1" strike="noStrike">
                <a:solidFill>
                  <a:srgbClr val="e74c3c"/>
                </a:solidFill>
                <a:latin typeface="Source Sans Pro Black"/>
                <a:ea typeface="Source Sans Pro Black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7928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559640" y="6840360"/>
            <a:ext cx="251892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900000" y="6840360"/>
            <a:ext cx="6479640" cy="53928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79280" y="6840360"/>
            <a:ext cx="53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648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dt"/>
          </p:nvPr>
        </p:nvSpPr>
        <p:spPr>
          <a:xfrm>
            <a:off x="7559640" y="6840360"/>
            <a:ext cx="2338200" cy="5202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ftr"/>
          </p:nvPr>
        </p:nvSpPr>
        <p:spPr>
          <a:xfrm>
            <a:off x="1079640" y="6840360"/>
            <a:ext cx="3238200" cy="537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0" name="PlaceHolder 9"/>
          <p:cNvSpPr>
            <a:spLocks noGrp="1"/>
          </p:cNvSpPr>
          <p:nvPr>
            <p:ph type="sldNum"/>
          </p:nvPr>
        </p:nvSpPr>
        <p:spPr>
          <a:xfrm>
            <a:off x="179280" y="6840360"/>
            <a:ext cx="537840" cy="53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8000"/>
              </a:lnSpc>
            </a:pPr>
            <a:fld id="{555D7BBF-BA89-40F2-8D54-E83456FB0B83}" type="slidenum">
              <a:rPr b="1" lang="pt-BR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tartse.com/noticia/nova-economia/ti-falta-de-profissionais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360" y="3099960"/>
            <a:ext cx="9359640" cy="111960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JustDoIT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4609080"/>
            <a:ext cx="5760000" cy="2518920"/>
          </a:xfrm>
          <a:prstGeom prst="rect">
            <a:avLst/>
          </a:prstGeom>
          <a:noFill/>
          <a:ln>
            <a:noFill/>
          </a:ln>
        </p:spPr>
        <p:txBody>
          <a:bodyPr lIns="0" rIns="0" tIns="5400" bIns="0"/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Amanda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:01191064 </a:t>
            </a:r>
            <a:endParaRPr b="0" lang="pt-BR" sz="2200" spc="-1" strike="noStrike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Cassio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:01191033</a:t>
            </a:r>
            <a:endParaRPr b="0" lang="pt-BR" sz="2200" spc="-1" strike="noStrike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Ester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:01182040</a:t>
            </a:r>
            <a:endParaRPr b="0" lang="pt-BR" sz="2200" spc="-1" strike="noStrike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Fabíola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:01191065</a:t>
            </a:r>
            <a:endParaRPr b="0" lang="pt-BR" sz="2200" spc="-1" strike="noStrike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Messias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:01191024 </a:t>
            </a:r>
            <a:endParaRPr b="0" lang="pt-BR" sz="2200" spc="-1" strike="noStrike">
              <a:latin typeface="Arial"/>
            </a:endParaRPr>
          </a:p>
          <a:p>
            <a:pPr algn="r">
              <a:lnSpc>
                <a:spcPct val="98000"/>
              </a:lnSpc>
            </a:pPr>
            <a:r>
              <a:rPr b="1" lang="pt-BR" sz="30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Victor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lang="pt-BR" sz="24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RA</a:t>
            </a:r>
            <a:r>
              <a:rPr b="1" lang="pt-BR" sz="22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:01191114  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85284B7C-799D-4B69-AAAD-36C94BBE80F2}" type="slidenum"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pt-BR" sz="3200" spc="-1" strike="noStrike"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Tema  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0" y="1459800"/>
            <a:ext cx="10080360" cy="538020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>
              <a:lnSpc>
                <a:spcPct val="98000"/>
              </a:lnSpc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0" y="1947960"/>
            <a:ext cx="10080360" cy="43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1120" bIns="45000"/>
          <a:p>
            <a:pPr>
              <a:lnSpc>
                <a:spcPct val="98000"/>
              </a:lnSpc>
            </a:pP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- Aplicação com foco na educação de 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maneira gratuita; </a:t>
            </a:r>
            <a:endParaRPr b="0" lang="pt-BR" sz="3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pt-BR" sz="3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- Compartilhamento de conhecimento 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baseado no engajamento da </a:t>
            </a:r>
            <a:endParaRPr b="0" lang="pt-BR" sz="3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3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comunidade para:</a:t>
            </a:r>
            <a:endParaRPr b="0" lang="pt-BR" sz="3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pt-BR" sz="3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         </a:t>
            </a:r>
            <a:r>
              <a:rPr b="1" lang="pt-BR" sz="3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ensinar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                              </a:t>
            </a:r>
            <a:r>
              <a:rPr b="1" lang="pt-BR" sz="3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aprender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                                           </a:t>
            </a:r>
            <a:r>
              <a:rPr b="1" lang="pt-BR" sz="3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divulgações de eventos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; 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9F7C36F6-75B3-4043-AE35-016F4F7BC4DB}" type="slidenum"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pt-BR" sz="3200" spc="-1" strike="noStrike"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Contexto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>
              <a:lnSpc>
                <a:spcPct val="98000"/>
              </a:lnSpc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  <a:ea typeface="Source Sans Pro SemiBold"/>
              </a:rPr>
              <a:t>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50240" y="2436120"/>
            <a:ext cx="8400600" cy="35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1480" bIns="45000"/>
          <a:p>
            <a:pPr marL="216000" indent="-215640" algn="ctr">
              <a:lnSpc>
                <a:spcPct val="98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Nosso projeto tem o intuito de estimular e encorajar as pessoas que sentem vontade de seguir carreira na área de ti, portanto temos uma solução que ira ajudar nossos seguidores ou alunos a compartilhar conhecimento com conteúdos  interativos, proativas e com alto índice de aprendizagem. Assim ajudando na diminuição de mais de 290 mil profissionais na área de TI.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DA99BEBC-239E-4BD1-8129-D0EBFBE6D041}" type="slidenum"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fld>
            <a:endParaRPr b="0" lang="pt-BR" sz="3200" spc="-1" strike="noStrike"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Justificativa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6120" bIns="0"/>
          <a:p>
            <a:pPr>
              <a:lnSpc>
                <a:spcPct val="98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Em pesquisa da Starse “Mercado de TI pode apresentar deficit de 290 mil profissionais em 2024”. Portanto a nossa solução visa estimular e encorajar as pessoas a conhecerem esta área de atuação. Deste modo colaborar com a diminuição do defict de profissionais neste seguimento.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E acreditamos que é ensinando que se aprende. Parece clichê, mas não dá para negar que a melhor maneira de fazer algo com excelência é mostrando como se faz.</a:t>
            </a: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fonte</a:t>
            </a: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: </a:t>
            </a:r>
            <a:r>
              <a:rPr b="0" lang="pt-BR" sz="2000" spc="-1" strike="noStrike" u="sng">
                <a:solidFill>
                  <a:srgbClr val="ccccff"/>
                </a:solidFill>
                <a:uFillTx/>
                <a:latin typeface="Source Sans Pro SemiBold"/>
                <a:ea typeface="Source Sans Pro SemiBold"/>
                <a:hlinkClick r:id="rId1"/>
              </a:rPr>
              <a:t>https://www.startse.com/noticia/nova-economia/ti-falta-de-profissionais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8000"/>
              </a:lnSpc>
              <a:spcBef>
                <a:spcPts val="1100"/>
              </a:spcBef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360" y="360720"/>
            <a:ext cx="9357840" cy="89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Arquitetura HLD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76000" y="1504440"/>
            <a:ext cx="8765640" cy="51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C75FE045-FABA-4F54-A52F-6A943A606436}" type="slidenum"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&lt;número&gt;</a:t>
            </a:fld>
            <a:endParaRPr b="0" lang="pt-BR" sz="32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Divisão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r>
              <a:rPr b="1" lang="pt-BR" sz="60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Grupo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5040" bIns="0"/>
          <a:p>
            <a:pPr>
              <a:lnSpc>
                <a:spcPct val="98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8000"/>
              </a:lnSpc>
              <a:spcBef>
                <a:spcPts val="11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60360" y="1728720"/>
            <a:ext cx="918000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1480" bIns="45000"/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Amanda: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(Dev-Team)</a:t>
            </a:r>
            <a:r>
              <a:rPr b="0" lang="pt-BR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Front-end, Back-end e Documentação;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Cassio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 (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Scrum-Master) </a:t>
            </a:r>
            <a:r>
              <a:rPr b="0" lang="pt-BR" sz="20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Front-end, Back-end;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Ester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</a:t>
            </a:r>
            <a:r>
              <a:rPr b="0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(Dev-Team)</a:t>
            </a:r>
            <a:r>
              <a:rPr b="0" lang="pt-BR" sz="20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Front-end, Documentação e UX;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Fabíola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 (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Product-owner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) </a:t>
            </a:r>
            <a:r>
              <a:rPr b="0" lang="pt-BR" sz="20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UX Designer, Docmentação, Banco de Dados e Front end;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Messias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</a:t>
            </a:r>
            <a:r>
              <a:rPr b="0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(Dev-Team)</a:t>
            </a:r>
            <a:r>
              <a:rPr b="0" lang="pt-BR" sz="20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Front-end, Back-end;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Victor</a:t>
            </a:r>
            <a:r>
              <a:rPr b="1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:</a:t>
            </a:r>
            <a:r>
              <a:rPr b="0" lang="pt-BR" sz="25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 </a:t>
            </a:r>
            <a:r>
              <a:rPr b="1" i="1" lang="pt-BR" sz="2500" spc="-1" strike="noStrike">
                <a:solidFill>
                  <a:srgbClr val="1c1c1c"/>
                </a:solidFill>
                <a:latin typeface="Source Sans Pro"/>
                <a:ea typeface="Source Sans Pro"/>
              </a:rPr>
              <a:t>(Dev-Team)</a:t>
            </a:r>
            <a:r>
              <a:rPr b="0" lang="pt-BR" sz="2000" spc="-1" strike="noStrike">
                <a:solidFill>
                  <a:srgbClr val="1c1c1c"/>
                </a:solidFill>
                <a:latin typeface="Source Sans Pro Light"/>
                <a:ea typeface="Source Sans Pro Light"/>
              </a:rPr>
              <a:t>Front-end, UX Designer e Documentação;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2020-02-04T23:03:46Z</dcterms:created>
  <dc:creator/>
  <dc:description/>
  <dc:language>pt-BR</dc:language>
  <cp:lastModifiedBy/>
  <dcterms:modified xsi:type="dcterms:W3CDTF">2020-02-14T22:19:47Z</dcterms:modified>
  <cp:revision>3</cp:revision>
  <dc:subject/>
  <dc:title/>
</cp:coreProperties>
</file>