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6DE1-1702-4379-978D-BE2C4791EA06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3F4-9C1E-4A7B-B2B0-E244522868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32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6DE1-1702-4379-978D-BE2C4791EA06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3F4-9C1E-4A7B-B2B0-E244522868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10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6DE1-1702-4379-978D-BE2C4791EA06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3F4-9C1E-4A7B-B2B0-E244522868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82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6DE1-1702-4379-978D-BE2C4791EA06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3F4-9C1E-4A7B-B2B0-E244522868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75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6DE1-1702-4379-978D-BE2C4791EA06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3F4-9C1E-4A7B-B2B0-E244522868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70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6DE1-1702-4379-978D-BE2C4791EA06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3F4-9C1E-4A7B-B2B0-E244522868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8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6DE1-1702-4379-978D-BE2C4791EA06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3F4-9C1E-4A7B-B2B0-E244522868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10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6DE1-1702-4379-978D-BE2C4791EA06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3F4-9C1E-4A7B-B2B0-E244522868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79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6DE1-1702-4379-978D-BE2C4791EA06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3F4-9C1E-4A7B-B2B0-E244522868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23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6DE1-1702-4379-978D-BE2C4791EA06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3F4-9C1E-4A7B-B2B0-E244522868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36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6DE1-1702-4379-978D-BE2C4791EA06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3F4-9C1E-4A7B-B2B0-E244522868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77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26DE1-1702-4379-978D-BE2C4791EA06}" type="datetimeFigureOut">
              <a:rPr lang="pt-BR" smtClean="0"/>
              <a:t>06/09/2020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33F4-9C1E-4A7B-B2B0-E2445228683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6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5" t="21865" r="10429"/>
          <a:stretch/>
        </p:blipFill>
        <p:spPr>
          <a:xfrm>
            <a:off x="814251" y="0"/>
            <a:ext cx="11377749" cy="6925302"/>
          </a:xfrm>
          <a:prstGeom prst="rect">
            <a:avLst/>
          </a:prstGeom>
        </p:spPr>
      </p:pic>
      <p:sp>
        <p:nvSpPr>
          <p:cNvPr id="5" name="Fluxograma: Documento 4"/>
          <p:cNvSpPr/>
          <p:nvPr/>
        </p:nvSpPr>
        <p:spPr>
          <a:xfrm>
            <a:off x="1162593" y="1841862"/>
            <a:ext cx="1267098" cy="783772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Documento 5"/>
          <p:cNvSpPr/>
          <p:nvPr/>
        </p:nvSpPr>
        <p:spPr>
          <a:xfrm>
            <a:off x="1162593" y="2827957"/>
            <a:ext cx="1267098" cy="78377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ocumento 6"/>
          <p:cNvSpPr/>
          <p:nvPr/>
        </p:nvSpPr>
        <p:spPr>
          <a:xfrm>
            <a:off x="3261360" y="1841862"/>
            <a:ext cx="1267098" cy="783772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Documento 7"/>
          <p:cNvSpPr/>
          <p:nvPr/>
        </p:nvSpPr>
        <p:spPr>
          <a:xfrm>
            <a:off x="8688621" y="4158469"/>
            <a:ext cx="1267098" cy="783772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Documento 9"/>
          <p:cNvSpPr/>
          <p:nvPr/>
        </p:nvSpPr>
        <p:spPr>
          <a:xfrm>
            <a:off x="8669382" y="1841862"/>
            <a:ext cx="1267098" cy="783772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Documento 10"/>
          <p:cNvSpPr/>
          <p:nvPr/>
        </p:nvSpPr>
        <p:spPr>
          <a:xfrm>
            <a:off x="5146764" y="1841862"/>
            <a:ext cx="1267098" cy="783772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Documento 11"/>
          <p:cNvSpPr/>
          <p:nvPr/>
        </p:nvSpPr>
        <p:spPr>
          <a:xfrm>
            <a:off x="1162593" y="4459782"/>
            <a:ext cx="1267098" cy="783772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Documento 12"/>
          <p:cNvSpPr/>
          <p:nvPr/>
        </p:nvSpPr>
        <p:spPr>
          <a:xfrm>
            <a:off x="10626588" y="4154955"/>
            <a:ext cx="1267098" cy="783772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Documento 13"/>
          <p:cNvSpPr/>
          <p:nvPr/>
        </p:nvSpPr>
        <p:spPr>
          <a:xfrm>
            <a:off x="10635339" y="1841862"/>
            <a:ext cx="1267098" cy="783772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Documento 14"/>
          <p:cNvSpPr/>
          <p:nvPr/>
        </p:nvSpPr>
        <p:spPr>
          <a:xfrm>
            <a:off x="6940731" y="1841862"/>
            <a:ext cx="1267098" cy="783772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Fluxograma: Documento 15"/>
          <p:cNvSpPr/>
          <p:nvPr/>
        </p:nvSpPr>
        <p:spPr>
          <a:xfrm>
            <a:off x="3261360" y="4459782"/>
            <a:ext cx="1267098" cy="783772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Documento 17"/>
          <p:cNvSpPr/>
          <p:nvPr/>
        </p:nvSpPr>
        <p:spPr>
          <a:xfrm>
            <a:off x="8669382" y="2961410"/>
            <a:ext cx="1267098" cy="78377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Fluxograma: Documento 18"/>
          <p:cNvSpPr/>
          <p:nvPr/>
        </p:nvSpPr>
        <p:spPr>
          <a:xfrm>
            <a:off x="1152792" y="5581759"/>
            <a:ext cx="1267098" cy="78377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Documento 19"/>
          <p:cNvSpPr/>
          <p:nvPr/>
        </p:nvSpPr>
        <p:spPr>
          <a:xfrm>
            <a:off x="5158241" y="2915217"/>
            <a:ext cx="1267098" cy="78377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152792" y="1836559"/>
            <a:ext cx="148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Programas de edição lentos/travando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198513" y="2919453"/>
            <a:ext cx="138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Cansaço nas vistas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322315" y="1850167"/>
            <a:ext cx="129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Maquina com hardware  inadequado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409694" y="3028791"/>
            <a:ext cx="138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Modo </a:t>
            </a:r>
          </a:p>
          <a:p>
            <a:r>
              <a:rPr lang="pt-BR" sz="1200" dirty="0">
                <a:latin typeface="Rockwell" panose="02060603020205020403" pitchFamily="18" charset="0"/>
              </a:rPr>
              <a:t>noturno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146764" y="1872366"/>
            <a:ext cx="130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Monitoramento de CPU, RAM e disco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7065380" y="1964698"/>
            <a:ext cx="138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Sugestões de upgrades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8669382" y="1819983"/>
            <a:ext cx="1295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Rockwell" panose="02060603020205020403" pitchFamily="18" charset="0"/>
              </a:rPr>
              <a:t>Trabalho otimizado e desempenho maximizado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8715583" y="4203542"/>
            <a:ext cx="14913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Rockwell" panose="02060603020205020403" pitchFamily="18" charset="0"/>
              </a:rPr>
              <a:t>Maquinas 100% funcionando para produção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8645630" y="3073553"/>
            <a:ext cx="149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Saúde e conforto dos funcionários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0625008" y="1877991"/>
            <a:ext cx="138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Mapeamento da saúde da maquina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1254941" y="5766425"/>
            <a:ext cx="129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Funcionários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3269175" y="4439244"/>
            <a:ext cx="1121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Gestor / Equipe de manutenção de TI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248295" y="4645688"/>
            <a:ext cx="129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Proprietário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43257" y="170678"/>
            <a:ext cx="976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Franklin Gothic Medium" panose="020B0603020102020204" pitchFamily="34" charset="0"/>
              </a:rPr>
              <a:t>Pantec – Visão macro</a:t>
            </a:r>
          </a:p>
        </p:txBody>
      </p:sp>
      <p:sp>
        <p:nvSpPr>
          <p:cNvPr id="46" name="Fluxograma: Documento 45"/>
          <p:cNvSpPr/>
          <p:nvPr/>
        </p:nvSpPr>
        <p:spPr>
          <a:xfrm>
            <a:off x="3261360" y="2826172"/>
            <a:ext cx="1267098" cy="783772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3194208" y="2792128"/>
            <a:ext cx="142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" dirty="0">
                <a:latin typeface="Rockwell" panose="02060603020205020403" pitchFamily="18" charset="0"/>
              </a:rPr>
              <a:t>Sites e aplicações secundarias congestionam o computador</a:t>
            </a:r>
          </a:p>
        </p:txBody>
      </p:sp>
      <p:sp>
        <p:nvSpPr>
          <p:cNvPr id="50" name="Fluxograma: Documento 49"/>
          <p:cNvSpPr/>
          <p:nvPr/>
        </p:nvSpPr>
        <p:spPr>
          <a:xfrm>
            <a:off x="6948054" y="2946900"/>
            <a:ext cx="1267098" cy="783772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7017648" y="3059858"/>
            <a:ext cx="138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Priorização de</a:t>
            </a:r>
          </a:p>
          <a:p>
            <a:r>
              <a:rPr lang="pt-BR" sz="1200" dirty="0">
                <a:latin typeface="Rockwell" panose="02060603020205020403" pitchFamily="18" charset="0"/>
              </a:rPr>
              <a:t>aplicativos</a:t>
            </a:r>
          </a:p>
        </p:txBody>
      </p:sp>
      <p:sp>
        <p:nvSpPr>
          <p:cNvPr id="52" name="Fluxograma: Documento 51"/>
          <p:cNvSpPr/>
          <p:nvPr/>
        </p:nvSpPr>
        <p:spPr>
          <a:xfrm>
            <a:off x="6954748" y="4085982"/>
            <a:ext cx="1267098" cy="783772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910571" y="4099374"/>
            <a:ext cx="138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Relatórios de desemprenho de cada maquina</a:t>
            </a:r>
          </a:p>
        </p:txBody>
      </p:sp>
      <p:sp>
        <p:nvSpPr>
          <p:cNvPr id="56" name="Fluxograma: Documento 55"/>
          <p:cNvSpPr/>
          <p:nvPr/>
        </p:nvSpPr>
        <p:spPr>
          <a:xfrm>
            <a:off x="6104202" y="5248902"/>
            <a:ext cx="1267098" cy="783772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luxograma: Documento 57"/>
          <p:cNvSpPr/>
          <p:nvPr/>
        </p:nvSpPr>
        <p:spPr>
          <a:xfrm>
            <a:off x="5158241" y="4063522"/>
            <a:ext cx="1267098" cy="783772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5361083" y="4177144"/>
            <a:ext cx="149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OSHI</a:t>
            </a:r>
          </a:p>
          <a:p>
            <a:r>
              <a:rPr lang="pt-BR" sz="1200" dirty="0">
                <a:latin typeface="Rockwell" panose="02060603020205020403" pitchFamily="18" charset="0"/>
              </a:rPr>
              <a:t>BD AZURE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6064562" y="5258594"/>
            <a:ext cx="149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Restrição de sites e aplicações não necessários </a:t>
            </a:r>
          </a:p>
        </p:txBody>
      </p:sp>
      <p:sp>
        <p:nvSpPr>
          <p:cNvPr id="60" name="Fluxograma: Documento 59"/>
          <p:cNvSpPr/>
          <p:nvPr/>
        </p:nvSpPr>
        <p:spPr>
          <a:xfrm>
            <a:off x="10635338" y="2946900"/>
            <a:ext cx="1267098" cy="783772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10610333" y="2967364"/>
            <a:ext cx="1389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Rockwell" panose="02060603020205020403" pitchFamily="18" charset="0"/>
              </a:rPr>
              <a:t>Promover maior controle maior do gestor sobre a equipe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10603928" y="4118904"/>
            <a:ext cx="1491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Rockwell" panose="02060603020205020403" pitchFamily="18" charset="0"/>
              </a:rPr>
              <a:t>Analise de produtividade de cada funcionário por maquina</a:t>
            </a:r>
          </a:p>
        </p:txBody>
      </p:sp>
      <p:sp>
        <p:nvSpPr>
          <p:cNvPr id="48" name="Fluxograma: Documento 47"/>
          <p:cNvSpPr/>
          <p:nvPr/>
        </p:nvSpPr>
        <p:spPr>
          <a:xfrm>
            <a:off x="3261360" y="5534019"/>
            <a:ext cx="1267098" cy="783772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3527044" y="5766425"/>
            <a:ext cx="129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Gestor</a:t>
            </a:r>
          </a:p>
        </p:txBody>
      </p:sp>
    </p:spTree>
    <p:extLst>
      <p:ext uri="{BB962C8B-B14F-4D97-AF65-F5344CB8AC3E}">
        <p14:creationId xmlns:p14="http://schemas.microsoft.com/office/powerpoint/2010/main" val="16685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5" t="21865" r="10429"/>
          <a:stretch/>
        </p:blipFill>
        <p:spPr>
          <a:xfrm>
            <a:off x="814251" y="0"/>
            <a:ext cx="11377749" cy="6925302"/>
          </a:xfrm>
          <a:prstGeom prst="rect">
            <a:avLst/>
          </a:prstGeom>
        </p:spPr>
      </p:pic>
      <p:sp>
        <p:nvSpPr>
          <p:cNvPr id="5" name="Fluxograma: Documento 4"/>
          <p:cNvSpPr/>
          <p:nvPr/>
        </p:nvSpPr>
        <p:spPr>
          <a:xfrm>
            <a:off x="1162593" y="1841862"/>
            <a:ext cx="1267098" cy="783772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Documento 5"/>
          <p:cNvSpPr/>
          <p:nvPr/>
        </p:nvSpPr>
        <p:spPr>
          <a:xfrm>
            <a:off x="2177142" y="2804159"/>
            <a:ext cx="1267098" cy="78377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ocumento 6"/>
          <p:cNvSpPr/>
          <p:nvPr/>
        </p:nvSpPr>
        <p:spPr>
          <a:xfrm>
            <a:off x="3261360" y="1841862"/>
            <a:ext cx="1267098" cy="783772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Documento 8"/>
          <p:cNvSpPr/>
          <p:nvPr/>
        </p:nvSpPr>
        <p:spPr>
          <a:xfrm>
            <a:off x="10457093" y="4115812"/>
            <a:ext cx="1267098" cy="783772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Documento 9"/>
          <p:cNvSpPr/>
          <p:nvPr/>
        </p:nvSpPr>
        <p:spPr>
          <a:xfrm>
            <a:off x="8634550" y="1920193"/>
            <a:ext cx="1405880" cy="757412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Documento 10"/>
          <p:cNvSpPr/>
          <p:nvPr/>
        </p:nvSpPr>
        <p:spPr>
          <a:xfrm>
            <a:off x="5146764" y="1841862"/>
            <a:ext cx="1267098" cy="783772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Documento 11"/>
          <p:cNvSpPr/>
          <p:nvPr/>
        </p:nvSpPr>
        <p:spPr>
          <a:xfrm>
            <a:off x="1162593" y="4459782"/>
            <a:ext cx="1267098" cy="783772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Documento 12"/>
          <p:cNvSpPr/>
          <p:nvPr/>
        </p:nvSpPr>
        <p:spPr>
          <a:xfrm>
            <a:off x="10391500" y="2954201"/>
            <a:ext cx="1389017" cy="897768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Documento 13"/>
          <p:cNvSpPr/>
          <p:nvPr/>
        </p:nvSpPr>
        <p:spPr>
          <a:xfrm>
            <a:off x="10635339" y="1841862"/>
            <a:ext cx="1267098" cy="783772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Documento 14"/>
          <p:cNvSpPr/>
          <p:nvPr/>
        </p:nvSpPr>
        <p:spPr>
          <a:xfrm>
            <a:off x="6940731" y="1841862"/>
            <a:ext cx="1267098" cy="783772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Fluxograma: Documento 15"/>
          <p:cNvSpPr/>
          <p:nvPr/>
        </p:nvSpPr>
        <p:spPr>
          <a:xfrm>
            <a:off x="3261360" y="4459782"/>
            <a:ext cx="1267098" cy="783772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Documento 16"/>
          <p:cNvSpPr/>
          <p:nvPr/>
        </p:nvSpPr>
        <p:spPr>
          <a:xfrm>
            <a:off x="8671559" y="4159584"/>
            <a:ext cx="1267098" cy="78377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Documento 17"/>
          <p:cNvSpPr/>
          <p:nvPr/>
        </p:nvSpPr>
        <p:spPr>
          <a:xfrm>
            <a:off x="8669382" y="2961410"/>
            <a:ext cx="1267098" cy="78377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Fluxograma: Documento 18"/>
          <p:cNvSpPr/>
          <p:nvPr/>
        </p:nvSpPr>
        <p:spPr>
          <a:xfrm>
            <a:off x="2177142" y="5644148"/>
            <a:ext cx="1267098" cy="78377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Documento 19"/>
          <p:cNvSpPr/>
          <p:nvPr/>
        </p:nvSpPr>
        <p:spPr>
          <a:xfrm>
            <a:off x="6048102" y="2957552"/>
            <a:ext cx="1267098" cy="78377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297572" y="1941900"/>
            <a:ext cx="148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Rendimento prejudicado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207619" y="2798631"/>
            <a:ext cx="138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 Gerenciar aplicações desnecessárias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270066" y="1941900"/>
            <a:ext cx="1280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Memoria  desnecessária</a:t>
            </a:r>
          </a:p>
          <a:p>
            <a:r>
              <a:rPr lang="pt-BR" sz="1200" dirty="0">
                <a:latin typeface="Rockwell" panose="02060603020205020403" pitchFamily="18" charset="0"/>
              </a:rPr>
              <a:t>gasta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048102" y="2989169"/>
            <a:ext cx="126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Cadastrar funcionários e gestores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924994" y="1893644"/>
            <a:ext cx="138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Histórico de memoria por maquina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8634550" y="2019526"/>
            <a:ext cx="149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Melhor gestão de</a:t>
            </a:r>
          </a:p>
          <a:p>
            <a:r>
              <a:rPr lang="pt-BR" sz="1200" dirty="0">
                <a:latin typeface="Rockwell" panose="02060603020205020403" pitchFamily="18" charset="0"/>
              </a:rPr>
              <a:t>atividades 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10580910" y="4223971"/>
            <a:ext cx="1491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00" dirty="0">
              <a:latin typeface="Rockwell" panose="02060603020205020403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741778" y="3077917"/>
            <a:ext cx="149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Controle de funcionários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634550" y="4122977"/>
            <a:ext cx="1389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Rockwell" panose="02060603020205020403" pitchFamily="18" charset="0"/>
              </a:rPr>
              <a:t>Desempenho do programa escolhido maximizado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0658201" y="1941900"/>
            <a:ext cx="138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Analise dos computadores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0457093" y="3028604"/>
            <a:ext cx="144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Menor consumo de conteúdo inadequado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2253337" y="5748694"/>
            <a:ext cx="129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Proprietário/</a:t>
            </a:r>
          </a:p>
          <a:p>
            <a:r>
              <a:rPr lang="pt-BR" sz="1200" dirty="0">
                <a:latin typeface="Rockwell" panose="02060603020205020403" pitchFamily="18" charset="0"/>
              </a:rPr>
              <a:t>gestor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3341473" y="4655670"/>
            <a:ext cx="129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Equipe de TI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414593" y="4646890"/>
            <a:ext cx="129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Gestor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936171" y="92307"/>
            <a:ext cx="976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latin typeface="Franklin Gothic Medium" panose="020B0603020102020204" pitchFamily="34" charset="0"/>
              </a:rPr>
              <a:t>Pantec</a:t>
            </a:r>
            <a:r>
              <a:rPr lang="pt-BR" sz="2800" b="1" dirty="0">
                <a:latin typeface="Franklin Gothic Medium" panose="020B0603020102020204" pitchFamily="34" charset="0"/>
              </a:rPr>
              <a:t>– Visão micro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36171" y="494933"/>
            <a:ext cx="7058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Franklin Gothic Medium" panose="020B0603020102020204" pitchFamily="34" charset="0"/>
              </a:rPr>
              <a:t>Sites e aplicações secundarias congestionam o computador</a:t>
            </a:r>
          </a:p>
          <a:p>
            <a:endParaRPr lang="pt-BR" sz="1600" dirty="0">
              <a:latin typeface="Franklin Gothic Medium" panose="020B0603020102020204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106212" y="1855255"/>
            <a:ext cx="1452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Opção de bloqueio de sites e aplicações</a:t>
            </a:r>
          </a:p>
        </p:txBody>
      </p:sp>
      <p:sp>
        <p:nvSpPr>
          <p:cNvPr id="48" name="Fluxograma: Documento 47"/>
          <p:cNvSpPr/>
          <p:nvPr/>
        </p:nvSpPr>
        <p:spPr>
          <a:xfrm>
            <a:off x="5146764" y="3948534"/>
            <a:ext cx="1267098" cy="783772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5220651" y="4070374"/>
            <a:ext cx="1452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Rockwell" panose="02060603020205020403" pitchFamily="18" charset="0"/>
              </a:rPr>
              <a:t>Dashboard</a:t>
            </a:r>
            <a:r>
              <a:rPr lang="pt-BR" sz="1200" dirty="0">
                <a:latin typeface="Rockwell" panose="02060603020205020403" pitchFamily="18" charset="0"/>
              </a:rPr>
              <a:t> de desempenho </a:t>
            </a:r>
          </a:p>
        </p:txBody>
      </p:sp>
      <p:sp>
        <p:nvSpPr>
          <p:cNvPr id="50" name="Fluxograma: Documento 49"/>
          <p:cNvSpPr/>
          <p:nvPr/>
        </p:nvSpPr>
        <p:spPr>
          <a:xfrm>
            <a:off x="6862253" y="3948534"/>
            <a:ext cx="1267098" cy="78377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6815466" y="3993382"/>
            <a:ext cx="140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Gerenciamento de programas em 2º plano</a:t>
            </a:r>
          </a:p>
        </p:txBody>
      </p:sp>
      <p:sp>
        <p:nvSpPr>
          <p:cNvPr id="51" name="Fluxograma: Documento 50"/>
          <p:cNvSpPr/>
          <p:nvPr/>
        </p:nvSpPr>
        <p:spPr>
          <a:xfrm>
            <a:off x="6048102" y="5145165"/>
            <a:ext cx="1267098" cy="783772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269773" y="5324697"/>
            <a:ext cx="158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Rockwell" panose="02060603020205020403" pitchFamily="18" charset="0"/>
              </a:rPr>
              <a:t>Relatórios </a:t>
            </a:r>
          </a:p>
        </p:txBody>
      </p:sp>
    </p:spTree>
    <p:extLst>
      <p:ext uri="{BB962C8B-B14F-4D97-AF65-F5344CB8AC3E}">
        <p14:creationId xmlns:p14="http://schemas.microsoft.com/office/powerpoint/2010/main" val="4001188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176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Franklin Gothic Medium</vt:lpstr>
      <vt:lpstr>Rockwell</vt:lpstr>
      <vt:lpstr>Tema do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SARAH CARVALHO TEIXEIRA DE LIMA .</cp:lastModifiedBy>
  <cp:revision>15</cp:revision>
  <dcterms:created xsi:type="dcterms:W3CDTF">2020-09-02T18:54:57Z</dcterms:created>
  <dcterms:modified xsi:type="dcterms:W3CDTF">2020-09-06T21:38:35Z</dcterms:modified>
</cp:coreProperties>
</file>