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F836B-012B-4460-8B9C-4BBB9BD5FE8E}" v="52" dt="2020-04-16T16:41:16.725"/>
    <p1510:client id="{688187A1-97C5-9CB4-0D6A-A37DAB4AF9BF}" v="2" dt="2020-04-13T22:00:56.480"/>
    <p1510:client id="{E56324E8-3643-BE43-859A-02B92E3FD538}" v="9" dt="2020-04-14T19:52:42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07" autoAdjust="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ALMEIDA CARRERA ." userId="S::gabriel.carrera@bandtec.com.br::a5c6f7ce-1880-44c5-817e-8b749e12a6a1" providerId="AD" clId="Web-{E56324E8-3643-BE43-859A-02B92E3FD538}"/>
    <pc:docChg chg="modSld">
      <pc:chgData name="GABRIEL ALMEIDA CARRERA ." userId="S::gabriel.carrera@bandtec.com.br::a5c6f7ce-1880-44c5-817e-8b749e12a6a1" providerId="AD" clId="Web-{E56324E8-3643-BE43-859A-02B92E3FD538}" dt="2020-04-14T19:52:42.372" v="7" actId="1076"/>
      <pc:docMkLst>
        <pc:docMk/>
      </pc:docMkLst>
      <pc:sldChg chg="addSp modSp">
        <pc:chgData name="GABRIEL ALMEIDA CARRERA ." userId="S::gabriel.carrera@bandtec.com.br::a5c6f7ce-1880-44c5-817e-8b749e12a6a1" providerId="AD" clId="Web-{E56324E8-3643-BE43-859A-02B92E3FD538}" dt="2020-04-14T19:52:42.372" v="7" actId="1076"/>
        <pc:sldMkLst>
          <pc:docMk/>
          <pc:sldMk cId="956112331" sldId="256"/>
        </pc:sldMkLst>
        <pc:picChg chg="add mod">
          <ac:chgData name="GABRIEL ALMEIDA CARRERA ." userId="S::gabriel.carrera@bandtec.com.br::a5c6f7ce-1880-44c5-817e-8b749e12a6a1" providerId="AD" clId="Web-{E56324E8-3643-BE43-859A-02B92E3FD538}" dt="2020-04-14T19:52:38.778" v="5" actId="1076"/>
          <ac:picMkLst>
            <pc:docMk/>
            <pc:sldMk cId="956112331" sldId="256"/>
            <ac:picMk id="2" creationId="{0FB1DB40-4AE8-4C2C-8755-1DDC79BAB788}"/>
          </ac:picMkLst>
        </pc:picChg>
        <pc:picChg chg="add mod">
          <ac:chgData name="GABRIEL ALMEIDA CARRERA ." userId="S::gabriel.carrera@bandtec.com.br::a5c6f7ce-1880-44c5-817e-8b749e12a6a1" providerId="AD" clId="Web-{E56324E8-3643-BE43-859A-02B92E3FD538}" dt="2020-04-14T19:52:42.372" v="7" actId="1076"/>
          <ac:picMkLst>
            <pc:docMk/>
            <pc:sldMk cId="956112331" sldId="256"/>
            <ac:picMk id="158" creationId="{76743D63-07D9-4851-A855-9B47BDD56CF7}"/>
          </ac:picMkLst>
        </pc:picChg>
      </pc:sldChg>
    </pc:docChg>
  </pc:docChgLst>
  <pc:docChgLst>
    <pc:chgData name="GABRIEL ALMEIDA CARRERA ." userId="S::gabriel.carrera@bandtec.com.br::a5c6f7ce-1880-44c5-817e-8b749e12a6a1" providerId="AD" clId="Web-{688187A1-97C5-9CB4-0D6A-A37DAB4AF9BF}"/>
    <pc:docChg chg="modSld">
      <pc:chgData name="GABRIEL ALMEIDA CARRERA ." userId="S::gabriel.carrera@bandtec.com.br::a5c6f7ce-1880-44c5-817e-8b749e12a6a1" providerId="AD" clId="Web-{688187A1-97C5-9CB4-0D6A-A37DAB4AF9BF}" dt="2020-04-13T22:00:56.480" v="1"/>
      <pc:docMkLst>
        <pc:docMk/>
      </pc:docMkLst>
      <pc:sldChg chg="delSp">
        <pc:chgData name="GABRIEL ALMEIDA CARRERA ." userId="S::gabriel.carrera@bandtec.com.br::a5c6f7ce-1880-44c5-817e-8b749e12a6a1" providerId="AD" clId="Web-{688187A1-97C5-9CB4-0D6A-A37DAB4AF9BF}" dt="2020-04-13T22:00:56.480" v="1"/>
        <pc:sldMkLst>
          <pc:docMk/>
          <pc:sldMk cId="956112331" sldId="256"/>
        </pc:sldMkLst>
        <pc:picChg chg="del">
          <ac:chgData name="GABRIEL ALMEIDA CARRERA ." userId="S::gabriel.carrera@bandtec.com.br::a5c6f7ce-1880-44c5-817e-8b749e12a6a1" providerId="AD" clId="Web-{688187A1-97C5-9CB4-0D6A-A37DAB4AF9BF}" dt="2020-04-13T22:00:43.682" v="0"/>
          <ac:picMkLst>
            <pc:docMk/>
            <pc:sldMk cId="956112331" sldId="256"/>
            <ac:picMk id="3" creationId="{33186FB2-F72E-41EF-A3AA-499260A3AA80}"/>
          </ac:picMkLst>
        </pc:picChg>
        <pc:picChg chg="del">
          <ac:chgData name="GABRIEL ALMEIDA CARRERA ." userId="S::gabriel.carrera@bandtec.com.br::a5c6f7ce-1880-44c5-817e-8b749e12a6a1" providerId="AD" clId="Web-{688187A1-97C5-9CB4-0D6A-A37DAB4AF9BF}" dt="2020-04-13T22:00:56.480" v="1"/>
          <ac:picMkLst>
            <pc:docMk/>
            <pc:sldMk cId="956112331" sldId="256"/>
            <ac:picMk id="158" creationId="{120401F8-7E5B-44C5-A49A-2EFC39FA8FDD}"/>
          </ac:picMkLst>
        </pc:picChg>
      </pc:sldChg>
    </pc:docChg>
  </pc:docChgLst>
  <pc:docChgLst>
    <pc:chgData name="GABRIEL ALMEIDA CARRERA ." userId="S::gabriel.carrera@bandtec.com.br::a5c6f7ce-1880-44c5-817e-8b749e12a6a1" providerId="AD" clId="Web-{334F836B-012B-4460-8B9C-4BBB9BD5FE8E}"/>
    <pc:docChg chg="modSld">
      <pc:chgData name="GABRIEL ALMEIDA CARRERA ." userId="S::gabriel.carrera@bandtec.com.br::a5c6f7ce-1880-44c5-817e-8b749e12a6a1" providerId="AD" clId="Web-{334F836B-012B-4460-8B9C-4BBB9BD5FE8E}" dt="2020-04-16T16:41:16.725" v="49"/>
      <pc:docMkLst>
        <pc:docMk/>
      </pc:docMkLst>
      <pc:sldChg chg="addSp delSp modSp">
        <pc:chgData name="GABRIEL ALMEIDA CARRERA ." userId="S::gabriel.carrera@bandtec.com.br::a5c6f7ce-1880-44c5-817e-8b749e12a6a1" providerId="AD" clId="Web-{334F836B-012B-4460-8B9C-4BBB9BD5FE8E}" dt="2020-04-16T16:41:16.725" v="49"/>
        <pc:sldMkLst>
          <pc:docMk/>
          <pc:sldMk cId="956112331" sldId="256"/>
        </pc:sldMkLst>
        <pc:spChg chg="add del topLvl">
          <ac:chgData name="GABRIEL ALMEIDA CARRERA ." userId="S::gabriel.carrera@bandtec.com.br::a5c6f7ce-1880-44c5-817e-8b749e12a6a1" providerId="AD" clId="Web-{334F836B-012B-4460-8B9C-4BBB9BD5FE8E}" dt="2020-04-16T16:39:20.614" v="3"/>
          <ac:spMkLst>
            <pc:docMk/>
            <pc:sldMk cId="956112331" sldId="256"/>
            <ac:spMk id="133" creationId="{202EC4B7-CF28-4F5A-87B5-F8974D088FBA}"/>
          </ac:spMkLst>
        </pc:spChg>
        <pc:grpChg chg="add mod">
          <ac:chgData name="GABRIEL ALMEIDA CARRERA ." userId="S::gabriel.carrera@bandtec.com.br::a5c6f7ce-1880-44c5-817e-8b749e12a6a1" providerId="AD" clId="Web-{334F836B-012B-4460-8B9C-4BBB9BD5FE8E}" dt="2020-04-16T16:39:45.083" v="10" actId="14100"/>
          <ac:grpSpMkLst>
            <pc:docMk/>
            <pc:sldMk cId="956112331" sldId="256"/>
            <ac:grpSpMk id="3" creationId="{36F75481-32EC-4CCA-AFDD-A05797222A93}"/>
          </ac:grpSpMkLst>
        </pc:grpChg>
        <pc:grpChg chg="add">
          <ac:chgData name="GABRIEL ALMEIDA CARRERA ." userId="S::gabriel.carrera@bandtec.com.br::a5c6f7ce-1880-44c5-817e-8b749e12a6a1" providerId="AD" clId="Web-{334F836B-012B-4460-8B9C-4BBB9BD5FE8E}" dt="2020-04-16T16:41:16.725" v="49"/>
          <ac:grpSpMkLst>
            <pc:docMk/>
            <pc:sldMk cId="956112331" sldId="256"/>
            <ac:grpSpMk id="5" creationId="{24293E09-01DE-4BA0-8677-E1AB9264128F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79" creationId="{827E039D-B3D9-41F8-87A9-FF488C7CE56A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82" creationId="{5E70D78B-60B3-47D7-B41C-2ADEAC11636D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85" creationId="{A5CFC238-967B-4552-857B-200732AEED2F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90" creationId="{3753783A-DDFE-4809-A0FA-E62C8E4AB9C2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93" creationId="{8A93718F-A967-4E6B-B925-3C48452A3113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99" creationId="{45FEF069-389D-41CF-BE22-B9FBD9A67FA0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102" creationId="{DED1FBA2-E1C1-4B14-B1B1-B32513C5295D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106" creationId="{4B3919EC-8522-46EA-A947-99396E075700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112" creationId="{3E2C3923-AD33-42D1-8908-A8D123F5CF23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117" creationId="{B0259217-DA43-4AA2-A75C-AB0983C90A20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123" creationId="{42CEDDAA-3BFF-4208-94BA-961C7AE1CE0B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134" creationId="{7B497D3B-078A-4875-9A6B-AA4D0A3BAF81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139" creationId="{031B187C-B19D-46F4-9D8D-924A278A5A11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144" creationId="{30655C2A-E13D-4ACB-9EB6-48A776FC2E60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147" creationId="{6B2DC9B1-277E-4C41-A26D-33A68F09034D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152" creationId="{765BFB8A-1C7A-4FC5-8BF7-2C64B11D17A5}"/>
          </ac:grpSpMkLst>
        </pc:grpChg>
        <pc:grpChg chg="del">
          <ac:chgData name="GABRIEL ALMEIDA CARRERA ." userId="S::gabriel.carrera@bandtec.com.br::a5c6f7ce-1880-44c5-817e-8b749e12a6a1" providerId="AD" clId="Web-{334F836B-012B-4460-8B9C-4BBB9BD5FE8E}" dt="2020-04-16T16:40:22.364" v="27"/>
          <ac:grpSpMkLst>
            <pc:docMk/>
            <pc:sldMk cId="956112331" sldId="256"/>
            <ac:grpSpMk id="170" creationId="{925EE424-4CA9-4BC5-A698-8DFFFCC351D3}"/>
          </ac:grpSpMkLst>
        </pc:grpChg>
        <pc:grpChg chg="de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206" creationId="{86663121-E0A1-42BE-91CF-787DD8DBB23E}"/>
          </ac:grpSpMkLst>
        </pc:grpChg>
        <pc:graphicFrameChg chg="mod modGraphic">
          <ac:chgData name="GABRIEL ALMEIDA CARRERA ." userId="S::gabriel.carrera@bandtec.com.br::a5c6f7ce-1880-44c5-817e-8b749e12a6a1" providerId="AD" clId="Web-{334F836B-012B-4460-8B9C-4BBB9BD5FE8E}" dt="2020-04-16T16:40:02.333" v="26"/>
          <ac:graphicFrameMkLst>
            <pc:docMk/>
            <pc:sldMk cId="956112331" sldId="256"/>
            <ac:graphicFrameMk id="246" creationId="{F599C02D-52F2-4621-B573-21B8E434199A}"/>
          </ac:graphicFrameMkLst>
        </pc:graphicFrameChg>
        <pc:picChg chg="topLvl">
          <ac:chgData name="GABRIEL ALMEIDA CARRERA ." userId="S::gabriel.carrera@bandtec.com.br::a5c6f7ce-1880-44c5-817e-8b749e12a6a1" providerId="AD" clId="Web-{334F836B-012B-4460-8B9C-4BBB9BD5FE8E}" dt="2020-04-16T16:40:22.364" v="27"/>
          <ac:picMkLst>
            <pc:docMk/>
            <pc:sldMk cId="956112331" sldId="256"/>
            <ac:picMk id="24" creationId="{7FEBD249-D883-449A-947B-8ACB223EBBAC}"/>
          </ac:picMkLst>
        </pc:picChg>
        <pc:picChg chg="add del mod">
          <ac:chgData name="GABRIEL ALMEIDA CARRERA ." userId="S::gabriel.carrera@bandtec.com.br::a5c6f7ce-1880-44c5-817e-8b749e12a6a1" providerId="AD" clId="Web-{334F836B-012B-4460-8B9C-4BBB9BD5FE8E}" dt="2020-04-16T16:40:41.036" v="39"/>
          <ac:picMkLst>
            <pc:docMk/>
            <pc:sldMk cId="956112331" sldId="256"/>
            <ac:picMk id="160" creationId="{BBDFB960-0ED4-4F74-8371-461B04E58350}"/>
          </ac:picMkLst>
        </pc:picChg>
        <pc:picChg chg="add del mod">
          <ac:chgData name="GABRIEL ALMEIDA CARRERA ." userId="S::gabriel.carrera@bandtec.com.br::a5c6f7ce-1880-44c5-817e-8b749e12a6a1" providerId="AD" clId="Web-{334F836B-012B-4460-8B9C-4BBB9BD5FE8E}" dt="2020-04-16T16:40:41.036" v="38"/>
          <ac:picMkLst>
            <pc:docMk/>
            <pc:sldMk cId="956112331" sldId="256"/>
            <ac:picMk id="161" creationId="{3707525B-DA07-4152-9C89-8F6CB6FE4E26}"/>
          </ac:picMkLst>
        </pc:picChg>
        <pc:picChg chg="add del mod">
          <ac:chgData name="GABRIEL ALMEIDA CARRERA ." userId="S::gabriel.carrera@bandtec.com.br::a5c6f7ce-1880-44c5-817e-8b749e12a6a1" providerId="AD" clId="Web-{334F836B-012B-4460-8B9C-4BBB9BD5FE8E}" dt="2020-04-16T16:40:41.036" v="37"/>
          <ac:picMkLst>
            <pc:docMk/>
            <pc:sldMk cId="956112331" sldId="256"/>
            <ac:picMk id="162" creationId="{05817CFF-1742-4C7C-8D57-F30D12271D2B}"/>
          </ac:picMkLst>
        </pc:picChg>
        <pc:picChg chg="add mod">
          <ac:chgData name="GABRIEL ALMEIDA CARRERA ." userId="S::gabriel.carrera@bandtec.com.br::a5c6f7ce-1880-44c5-817e-8b749e12a6a1" providerId="AD" clId="Web-{334F836B-012B-4460-8B9C-4BBB9BD5FE8E}" dt="2020-04-16T16:41:03.927" v="46" actId="1076"/>
          <ac:picMkLst>
            <pc:docMk/>
            <pc:sldMk cId="956112331" sldId="256"/>
            <ac:picMk id="163" creationId="{3E286635-CD0E-4F2B-BF06-B83F83D43B70}"/>
          </ac:picMkLst>
        </pc:picChg>
        <pc:picChg chg="topLvl">
          <ac:chgData name="GABRIEL ALMEIDA CARRERA ." userId="S::gabriel.carrera@bandtec.com.br::a5c6f7ce-1880-44c5-817e-8b749e12a6a1" providerId="AD" clId="Web-{334F836B-012B-4460-8B9C-4BBB9BD5FE8E}" dt="2020-04-16T16:40:22.364" v="27"/>
          <ac:picMkLst>
            <pc:docMk/>
            <pc:sldMk cId="956112331" sldId="256"/>
            <ac:picMk id="164" creationId="{5767EA9A-9121-4656-B268-EAA83EC1A483}"/>
          </ac:picMkLst>
        </pc:picChg>
        <pc:picChg chg="add mod">
          <ac:chgData name="GABRIEL ALMEIDA CARRERA ." userId="S::gabriel.carrera@bandtec.com.br::a5c6f7ce-1880-44c5-817e-8b749e12a6a1" providerId="AD" clId="Web-{334F836B-012B-4460-8B9C-4BBB9BD5FE8E}" dt="2020-04-16T16:41:09.177" v="48" actId="1076"/>
          <ac:picMkLst>
            <pc:docMk/>
            <pc:sldMk cId="956112331" sldId="256"/>
            <ac:picMk id="165" creationId="{D5A812BD-2CF6-4636-B55F-73CFFD43C1C5}"/>
          </ac:picMkLst>
        </pc:picChg>
        <pc:picChg chg="topLvl">
          <ac:chgData name="GABRIEL ALMEIDA CARRERA ." userId="S::gabriel.carrera@bandtec.com.br::a5c6f7ce-1880-44c5-817e-8b749e12a6a1" providerId="AD" clId="Web-{334F836B-012B-4460-8B9C-4BBB9BD5FE8E}" dt="2020-04-16T16:40:22.364" v="27"/>
          <ac:picMkLst>
            <pc:docMk/>
            <pc:sldMk cId="956112331" sldId="256"/>
            <ac:picMk id="166" creationId="{70495D93-258E-4025-9DA9-41E38DC05316}"/>
          </ac:picMkLst>
        </pc:picChg>
        <pc:picChg chg="add del topLvl">
          <ac:chgData name="GABRIEL ALMEIDA CARRERA ." userId="S::gabriel.carrera@bandtec.com.br::a5c6f7ce-1880-44c5-817e-8b749e12a6a1" providerId="AD" clId="Web-{334F836B-012B-4460-8B9C-4BBB9BD5FE8E}" dt="2020-04-16T16:39:27.458" v="5"/>
          <ac:picMkLst>
            <pc:docMk/>
            <pc:sldMk cId="956112331" sldId="256"/>
            <ac:picMk id="169" creationId="{856F402B-B3D5-4494-89A1-328851DF80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5EC45-A798-4243-98A2-FE036FEA9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3F85F6-D5AA-40DD-8393-E103D907D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7D97CD-E27C-4035-BFB4-4672FD5B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9DD-1E02-4381-9630-D920AFB800F1}" type="datetimeFigureOut">
              <a:rPr lang="pt-BR" smtClean="0"/>
              <a:t>03/10/2020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7FF575-D342-4299-94A9-3F4C48A1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5ECD9F-0D73-4530-B4C0-F5D08EC5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7BDC-C747-4822-A3C9-18AD633AE9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32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4620C-AF23-4CB2-BD68-880DDED7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1690EF-7365-4512-BA2C-94B6B0619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7FDB43-8053-4AF0-8EB1-FE053770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9DD-1E02-4381-9630-D920AFB800F1}" type="datetimeFigureOut">
              <a:rPr lang="pt-BR" smtClean="0"/>
              <a:t>03/10/2020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EA9E66-4F1A-4057-B8CC-ED6F08C4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734350-049A-44CE-B956-E8FE8F02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7BDC-C747-4822-A3C9-18AD633AE9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42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EA1826-406D-44F7-98EC-79D09B530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3B74DC-BD7C-496A-9740-DC2D8F4F4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450017-27BF-4B92-A474-4AD1567F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9DD-1E02-4381-9630-D920AFB800F1}" type="datetimeFigureOut">
              <a:rPr lang="pt-BR" smtClean="0"/>
              <a:t>03/10/2020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BCEB86-5754-4F5B-B48B-D3DC879D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84B11C-B003-47E4-9A9A-BEC2BCD7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7BDC-C747-4822-A3C9-18AD633AE9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10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AA9DE-72A8-4FE3-901A-7262FFA1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45E88D-18C5-4D85-AEE4-C03D7EF20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99FFE4-4CBF-4FAF-AD53-396F3226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9DD-1E02-4381-9630-D920AFB800F1}" type="datetimeFigureOut">
              <a:rPr lang="pt-BR" smtClean="0"/>
              <a:t>03/10/2020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9A6BE0-1A57-40AC-843D-ACD6FAB7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17969F-7798-4A25-93CA-6109114E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7BDC-C747-4822-A3C9-18AD633AE9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80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AF3D8-2CA6-4FC2-AE95-B9FC4589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4EE80D-7531-422C-9BDA-54C0A2FBD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DB6C97-204E-4170-A078-9AE22A42C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9DD-1E02-4381-9630-D920AFB800F1}" type="datetimeFigureOut">
              <a:rPr lang="pt-BR" smtClean="0"/>
              <a:t>03/10/2020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0275B3-48DD-41FE-89E8-3A215559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A1D209-252E-403A-AC56-B3C93B5C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7BDC-C747-4822-A3C9-18AD633AE9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27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1696B-A61E-44BC-958D-EE527A45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33311F-D565-4487-A08A-376657B1B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BB7C15-8441-4B27-9D20-0795FCA2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1340CB-D8A7-4DC8-9A0F-5D8A614CB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9DD-1E02-4381-9630-D920AFB800F1}" type="datetimeFigureOut">
              <a:rPr lang="pt-BR" smtClean="0"/>
              <a:t>03/10/2020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1CB694-5F29-49BA-98A7-3C8B1253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7921AB-259A-456F-837E-3B2BE9B6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7BDC-C747-4822-A3C9-18AD633AE9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65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9B0A8-DE60-44FE-B393-0706FDF7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8EBADC-9458-42F0-BA22-24F74724D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256E52-190E-40B6-BF77-DA556D89B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8D19B90-8A46-4CBF-AEB5-819F14551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65039C-ADF1-459C-BE1D-6369D004E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626ED4-9E17-4BE2-89BD-E2EF1CBC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9DD-1E02-4381-9630-D920AFB800F1}" type="datetimeFigureOut">
              <a:rPr lang="pt-BR" smtClean="0"/>
              <a:t>03/10/2020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C1059E4-87CA-42E2-A297-20BAB552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80B444B-4D77-47AE-8BEB-05949A44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7BDC-C747-4822-A3C9-18AD633AE9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6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D9597-BF9E-4134-80ED-9E517FC4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1F9C8D-D70C-453F-90F5-BFF8CF21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9DD-1E02-4381-9630-D920AFB800F1}" type="datetimeFigureOut">
              <a:rPr lang="pt-BR" smtClean="0"/>
              <a:t>03/10/2020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46F13A7-E726-4AA9-9428-14AE1D7E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726549-2C74-46EF-ADE4-B0B50A5B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7BDC-C747-4822-A3C9-18AD633AE9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0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6A4C815-A12E-4AE7-A175-9D6C3A88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9DD-1E02-4381-9630-D920AFB800F1}" type="datetimeFigureOut">
              <a:rPr lang="pt-BR" smtClean="0"/>
              <a:t>03/10/2020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BFDCF0-03FD-4FE8-B3A5-5CE50304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02795F-9A90-4ED9-B907-8CCFD339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7BDC-C747-4822-A3C9-18AD633AE9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6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23E40-364E-460C-B1F0-D5A435BD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0751CE-6D63-4F72-B0F4-A069276FA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15BAF7-C7AF-4927-82AC-F256B65E0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392A95-201E-4072-AAF7-1DB2A082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9DD-1E02-4381-9630-D920AFB800F1}" type="datetimeFigureOut">
              <a:rPr lang="pt-BR" smtClean="0"/>
              <a:t>03/10/2020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B8D891-FAE2-4D4F-8CD7-B2463380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1CBAC5-C749-4E74-963D-5ECCA781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7BDC-C747-4822-A3C9-18AD633AE9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25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1F10-06BD-41E2-A1BB-7421A245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01C1C6F-16AD-495C-A120-9860B7BAD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8112FA-88BB-4E7D-BCBB-27CF00309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C32CAF-F973-4DCB-BFD4-2A9C7652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9DD-1E02-4381-9630-D920AFB800F1}" type="datetimeFigureOut">
              <a:rPr lang="pt-BR" smtClean="0"/>
              <a:t>03/10/2020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D64A70-1984-4581-AC9E-289E2A60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BE5F9F-5810-439D-AA2E-AE489BE6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7BDC-C747-4822-A3C9-18AD633AE9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1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36000">
              <a:schemeClr val="accent1">
                <a:lumMod val="45000"/>
                <a:lumOff val="55000"/>
              </a:schemeClr>
            </a:gs>
            <a:gs pos="3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24B03D8-1D0B-46F0-9FA8-2953A3B0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D9388A-297F-4F84-A6CF-DB39E4F19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5A7101-7F7E-4AF5-A6F2-B9E198508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439DD-1E02-4381-9630-D920AFB800F1}" type="datetimeFigureOut">
              <a:rPr lang="pt-BR" smtClean="0"/>
              <a:t>03/10/2020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64FF12-8BC6-4E80-9884-0F2315434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56E3C1-C214-432C-A5EB-D4C6AFA75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47BDC-C747-4822-A3C9-18AD633AE9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34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microsoft.com/office/2007/relationships/hdphoto" Target="../media/hdphoto5.wdp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2.wdp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2060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/>
          <p:cNvSpPr/>
          <p:nvPr/>
        </p:nvSpPr>
        <p:spPr>
          <a:xfrm>
            <a:off x="0" y="5361709"/>
            <a:ext cx="1482436" cy="1496291"/>
          </a:xfrm>
          <a:prstGeom prst="rt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Retângulo 4"/>
          <p:cNvSpPr/>
          <p:nvPr/>
        </p:nvSpPr>
        <p:spPr>
          <a:xfrm rot="10800000">
            <a:off x="10709564" y="0"/>
            <a:ext cx="1482436" cy="1496291"/>
          </a:xfrm>
          <a:prstGeom prst="rt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0" y="138550"/>
            <a:ext cx="1667411" cy="387928"/>
          </a:xfrm>
          <a:prstGeom prst="rect">
            <a:avLst/>
          </a:prstGeom>
        </p:spPr>
      </p:pic>
      <p:grpSp>
        <p:nvGrpSpPr>
          <p:cNvPr id="16" name="Google Shape;1513;p52"/>
          <p:cNvGrpSpPr/>
          <p:nvPr/>
        </p:nvGrpSpPr>
        <p:grpSpPr>
          <a:xfrm>
            <a:off x="5325992" y="755576"/>
            <a:ext cx="2119746" cy="1444598"/>
            <a:chOff x="3804623" y="931514"/>
            <a:chExt cx="4311631" cy="3283920"/>
          </a:xfrm>
        </p:grpSpPr>
        <p:grpSp>
          <p:nvGrpSpPr>
            <p:cNvPr id="17" name="Google Shape;1514;p52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19" name="Google Shape;1515;p52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16;p52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" name="Google Shape;1517;p52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18;p52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" name="Google Shape;1519;p52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3" name="Imagem 2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487" y="3971192"/>
            <a:ext cx="800279" cy="7052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24" name="Google Shape;1513;p52"/>
          <p:cNvGrpSpPr/>
          <p:nvPr/>
        </p:nvGrpSpPr>
        <p:grpSpPr>
          <a:xfrm>
            <a:off x="1274618" y="1203482"/>
            <a:ext cx="2119746" cy="1444598"/>
            <a:chOff x="3804623" y="931514"/>
            <a:chExt cx="4311631" cy="3283920"/>
          </a:xfrm>
        </p:grpSpPr>
        <p:grpSp>
          <p:nvGrpSpPr>
            <p:cNvPr id="25" name="Google Shape;1514;p52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27" name="Google Shape;1515;p52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16;p52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" name="Google Shape;1517;p52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18;p52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" name="Google Shape;1519;p52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" name="Google Shape;6585;p65"/>
          <p:cNvGrpSpPr/>
          <p:nvPr/>
        </p:nvGrpSpPr>
        <p:grpSpPr>
          <a:xfrm>
            <a:off x="1441215" y="1575203"/>
            <a:ext cx="489436" cy="455812"/>
            <a:chOff x="-49048250" y="2316775"/>
            <a:chExt cx="300100" cy="300125"/>
          </a:xfrm>
          <a:solidFill>
            <a:schemeClr val="bg1"/>
          </a:solidFill>
        </p:grpSpPr>
        <p:sp>
          <p:nvSpPr>
            <p:cNvPr id="32" name="Google Shape;6586;p65"/>
            <p:cNvSpPr/>
            <p:nvPr/>
          </p:nvSpPr>
          <p:spPr>
            <a:xfrm>
              <a:off x="-49048250" y="2316775"/>
              <a:ext cx="300100" cy="300125"/>
            </a:xfrm>
            <a:custGeom>
              <a:avLst/>
              <a:gdLst/>
              <a:ahLst/>
              <a:cxnLst/>
              <a:rect l="l" t="t" r="r" b="b"/>
              <a:pathLst>
                <a:path w="12004" h="12005" extrusionOk="0">
                  <a:moveTo>
                    <a:pt x="10933" y="663"/>
                  </a:moveTo>
                  <a:cubicBezTo>
                    <a:pt x="11122" y="694"/>
                    <a:pt x="11311" y="852"/>
                    <a:pt x="11311" y="1009"/>
                  </a:cubicBezTo>
                  <a:lnTo>
                    <a:pt x="11311" y="1734"/>
                  </a:lnTo>
                  <a:lnTo>
                    <a:pt x="10366" y="1734"/>
                  </a:lnTo>
                  <a:lnTo>
                    <a:pt x="9106" y="663"/>
                  </a:lnTo>
                  <a:close/>
                  <a:moveTo>
                    <a:pt x="5136" y="694"/>
                  </a:moveTo>
                  <a:lnTo>
                    <a:pt x="6396" y="1765"/>
                  </a:lnTo>
                  <a:lnTo>
                    <a:pt x="4726" y="1765"/>
                  </a:lnTo>
                  <a:lnTo>
                    <a:pt x="3466" y="694"/>
                  </a:lnTo>
                  <a:close/>
                  <a:moveTo>
                    <a:pt x="7971" y="694"/>
                  </a:moveTo>
                  <a:lnTo>
                    <a:pt x="9232" y="1765"/>
                  </a:lnTo>
                  <a:lnTo>
                    <a:pt x="7562" y="1765"/>
                  </a:lnTo>
                  <a:lnTo>
                    <a:pt x="6302" y="694"/>
                  </a:lnTo>
                  <a:close/>
                  <a:moveTo>
                    <a:pt x="2363" y="663"/>
                  </a:moveTo>
                  <a:lnTo>
                    <a:pt x="4033" y="2080"/>
                  </a:lnTo>
                  <a:lnTo>
                    <a:pt x="2363" y="3498"/>
                  </a:lnTo>
                  <a:lnTo>
                    <a:pt x="694" y="3498"/>
                  </a:lnTo>
                  <a:lnTo>
                    <a:pt x="694" y="1009"/>
                  </a:lnTo>
                  <a:cubicBezTo>
                    <a:pt x="694" y="820"/>
                    <a:pt x="851" y="663"/>
                    <a:pt x="1040" y="663"/>
                  </a:cubicBezTo>
                  <a:close/>
                  <a:moveTo>
                    <a:pt x="6396" y="2427"/>
                  </a:moveTo>
                  <a:lnTo>
                    <a:pt x="5136" y="3498"/>
                  </a:lnTo>
                  <a:lnTo>
                    <a:pt x="3466" y="3498"/>
                  </a:lnTo>
                  <a:lnTo>
                    <a:pt x="4726" y="2427"/>
                  </a:lnTo>
                  <a:close/>
                  <a:moveTo>
                    <a:pt x="9200" y="2427"/>
                  </a:moveTo>
                  <a:lnTo>
                    <a:pt x="7940" y="3498"/>
                  </a:lnTo>
                  <a:lnTo>
                    <a:pt x="6239" y="3498"/>
                  </a:lnTo>
                  <a:lnTo>
                    <a:pt x="7499" y="2427"/>
                  </a:lnTo>
                  <a:close/>
                  <a:moveTo>
                    <a:pt x="11248" y="2427"/>
                  </a:moveTo>
                  <a:lnTo>
                    <a:pt x="11248" y="3498"/>
                  </a:lnTo>
                  <a:lnTo>
                    <a:pt x="9043" y="3498"/>
                  </a:lnTo>
                  <a:lnTo>
                    <a:pt x="10303" y="2427"/>
                  </a:lnTo>
                  <a:close/>
                  <a:moveTo>
                    <a:pt x="11311" y="4160"/>
                  </a:moveTo>
                  <a:lnTo>
                    <a:pt x="11311" y="10902"/>
                  </a:lnTo>
                  <a:cubicBezTo>
                    <a:pt x="11311" y="11091"/>
                    <a:pt x="11153" y="11248"/>
                    <a:pt x="10933" y="11248"/>
                  </a:cubicBezTo>
                  <a:lnTo>
                    <a:pt x="1072" y="11248"/>
                  </a:lnTo>
                  <a:cubicBezTo>
                    <a:pt x="851" y="11248"/>
                    <a:pt x="694" y="11091"/>
                    <a:pt x="694" y="10902"/>
                  </a:cubicBezTo>
                  <a:lnTo>
                    <a:pt x="694" y="4160"/>
                  </a:lnTo>
                  <a:close/>
                  <a:moveTo>
                    <a:pt x="1040" y="1"/>
                  </a:moveTo>
                  <a:cubicBezTo>
                    <a:pt x="473" y="1"/>
                    <a:pt x="1" y="474"/>
                    <a:pt x="1" y="1041"/>
                  </a:cubicBezTo>
                  <a:lnTo>
                    <a:pt x="1" y="10933"/>
                  </a:lnTo>
                  <a:cubicBezTo>
                    <a:pt x="1" y="11532"/>
                    <a:pt x="473" y="12004"/>
                    <a:pt x="1040" y="12004"/>
                  </a:cubicBezTo>
                  <a:lnTo>
                    <a:pt x="10933" y="12004"/>
                  </a:lnTo>
                  <a:cubicBezTo>
                    <a:pt x="11531" y="12004"/>
                    <a:pt x="12004" y="11532"/>
                    <a:pt x="12004" y="10933"/>
                  </a:cubicBezTo>
                  <a:lnTo>
                    <a:pt x="12004" y="3845"/>
                  </a:lnTo>
                  <a:lnTo>
                    <a:pt x="12004" y="1041"/>
                  </a:lnTo>
                  <a:cubicBezTo>
                    <a:pt x="11972" y="474"/>
                    <a:pt x="11500" y="1"/>
                    <a:pt x="109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587;p65"/>
            <p:cNvSpPr/>
            <p:nvPr/>
          </p:nvSpPr>
          <p:spPr>
            <a:xfrm>
              <a:off x="-49004150" y="23601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588;p65"/>
            <p:cNvSpPr/>
            <p:nvPr/>
          </p:nvSpPr>
          <p:spPr>
            <a:xfrm>
              <a:off x="-48925375" y="2465650"/>
              <a:ext cx="71700" cy="86650"/>
            </a:xfrm>
            <a:custGeom>
              <a:avLst/>
              <a:gdLst/>
              <a:ahLst/>
              <a:cxnLst/>
              <a:rect l="l" t="t" r="r" b="b"/>
              <a:pathLst>
                <a:path w="2868" h="3466" extrusionOk="0">
                  <a:moveTo>
                    <a:pt x="693" y="1040"/>
                  </a:moveTo>
                  <a:lnTo>
                    <a:pt x="1859" y="1796"/>
                  </a:lnTo>
                  <a:lnTo>
                    <a:pt x="693" y="2552"/>
                  </a:lnTo>
                  <a:lnTo>
                    <a:pt x="693" y="1040"/>
                  </a:lnTo>
                  <a:close/>
                  <a:moveTo>
                    <a:pt x="343" y="1"/>
                  </a:moveTo>
                  <a:cubicBezTo>
                    <a:pt x="167" y="1"/>
                    <a:pt x="0" y="141"/>
                    <a:pt x="0" y="347"/>
                  </a:cubicBezTo>
                  <a:lnTo>
                    <a:pt x="0" y="3151"/>
                  </a:lnTo>
                  <a:cubicBezTo>
                    <a:pt x="0" y="3333"/>
                    <a:pt x="165" y="3466"/>
                    <a:pt x="340" y="3466"/>
                  </a:cubicBezTo>
                  <a:cubicBezTo>
                    <a:pt x="407" y="3466"/>
                    <a:pt x="475" y="3446"/>
                    <a:pt x="536" y="3403"/>
                  </a:cubicBezTo>
                  <a:lnTo>
                    <a:pt x="2678" y="1985"/>
                  </a:lnTo>
                  <a:cubicBezTo>
                    <a:pt x="2867" y="1922"/>
                    <a:pt x="2867" y="1639"/>
                    <a:pt x="2678" y="1481"/>
                  </a:cubicBezTo>
                  <a:lnTo>
                    <a:pt x="536" y="63"/>
                  </a:lnTo>
                  <a:cubicBezTo>
                    <a:pt x="476" y="20"/>
                    <a:pt x="409" y="1"/>
                    <a:pt x="3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589;p65"/>
            <p:cNvSpPr/>
            <p:nvPr/>
          </p:nvSpPr>
          <p:spPr>
            <a:xfrm>
              <a:off x="-48977350" y="2431000"/>
              <a:ext cx="157525" cy="157550"/>
            </a:xfrm>
            <a:custGeom>
              <a:avLst/>
              <a:gdLst/>
              <a:ahLst/>
              <a:cxnLst/>
              <a:rect l="l" t="t" r="r" b="b"/>
              <a:pathLst>
                <a:path w="6301" h="6302" extrusionOk="0">
                  <a:moveTo>
                    <a:pt x="3151" y="756"/>
                  </a:moveTo>
                  <a:cubicBezTo>
                    <a:pt x="4474" y="756"/>
                    <a:pt x="5576" y="1859"/>
                    <a:pt x="5576" y="3182"/>
                  </a:cubicBezTo>
                  <a:cubicBezTo>
                    <a:pt x="5608" y="4537"/>
                    <a:pt x="4537" y="5640"/>
                    <a:pt x="3151" y="5640"/>
                  </a:cubicBezTo>
                  <a:cubicBezTo>
                    <a:pt x="1796" y="5640"/>
                    <a:pt x="693" y="4537"/>
                    <a:pt x="693" y="3182"/>
                  </a:cubicBezTo>
                  <a:cubicBezTo>
                    <a:pt x="693" y="1859"/>
                    <a:pt x="1796" y="756"/>
                    <a:pt x="3151" y="756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3"/>
                    <a:pt x="1418" y="6301"/>
                    <a:pt x="3151" y="6301"/>
                  </a:cubicBezTo>
                  <a:cubicBezTo>
                    <a:pt x="4883" y="6301"/>
                    <a:pt x="6301" y="4883"/>
                    <a:pt x="6301" y="3151"/>
                  </a:cubicBezTo>
                  <a:cubicBezTo>
                    <a:pt x="6301" y="1418"/>
                    <a:pt x="4915" y="0"/>
                    <a:pt x="31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6727;p65"/>
          <p:cNvGrpSpPr/>
          <p:nvPr/>
        </p:nvGrpSpPr>
        <p:grpSpPr>
          <a:xfrm>
            <a:off x="2692900" y="1541109"/>
            <a:ext cx="547326" cy="520391"/>
            <a:chOff x="-44914800" y="3560450"/>
            <a:chExt cx="300900" cy="300100"/>
          </a:xfrm>
          <a:solidFill>
            <a:schemeClr val="bg1"/>
          </a:solidFill>
        </p:grpSpPr>
        <p:sp>
          <p:nvSpPr>
            <p:cNvPr id="47" name="Google Shape;6728;p65"/>
            <p:cNvSpPr/>
            <p:nvPr/>
          </p:nvSpPr>
          <p:spPr>
            <a:xfrm>
              <a:off x="-44914800" y="3560450"/>
              <a:ext cx="300900" cy="300100"/>
            </a:xfrm>
            <a:custGeom>
              <a:avLst/>
              <a:gdLst/>
              <a:ahLst/>
              <a:cxnLst/>
              <a:rect l="l" t="t" r="r" b="b"/>
              <a:pathLst>
                <a:path w="12036" h="12004" extrusionOk="0">
                  <a:moveTo>
                    <a:pt x="9893" y="1418"/>
                  </a:moveTo>
                  <a:lnTo>
                    <a:pt x="9893" y="1764"/>
                  </a:lnTo>
                  <a:cubicBezTo>
                    <a:pt x="9893" y="1953"/>
                    <a:pt x="10051" y="2111"/>
                    <a:pt x="10240" y="2111"/>
                  </a:cubicBezTo>
                  <a:lnTo>
                    <a:pt x="10618" y="2111"/>
                  </a:lnTo>
                  <a:lnTo>
                    <a:pt x="10618" y="9924"/>
                  </a:lnTo>
                  <a:lnTo>
                    <a:pt x="10240" y="9924"/>
                  </a:lnTo>
                  <a:cubicBezTo>
                    <a:pt x="10051" y="9924"/>
                    <a:pt x="9893" y="10082"/>
                    <a:pt x="9893" y="10271"/>
                  </a:cubicBezTo>
                  <a:lnTo>
                    <a:pt x="9893" y="10617"/>
                  </a:lnTo>
                  <a:lnTo>
                    <a:pt x="2143" y="10617"/>
                  </a:lnTo>
                  <a:lnTo>
                    <a:pt x="2143" y="10271"/>
                  </a:lnTo>
                  <a:cubicBezTo>
                    <a:pt x="2143" y="10082"/>
                    <a:pt x="1985" y="9924"/>
                    <a:pt x="1796" y="9924"/>
                  </a:cubicBezTo>
                  <a:lnTo>
                    <a:pt x="1450" y="9924"/>
                  </a:lnTo>
                  <a:lnTo>
                    <a:pt x="1450" y="2142"/>
                  </a:lnTo>
                  <a:lnTo>
                    <a:pt x="1796" y="2142"/>
                  </a:lnTo>
                  <a:cubicBezTo>
                    <a:pt x="1985" y="2142"/>
                    <a:pt x="2143" y="1985"/>
                    <a:pt x="2143" y="1796"/>
                  </a:cubicBezTo>
                  <a:lnTo>
                    <a:pt x="2143" y="1418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64"/>
                  </a:lnTo>
                  <a:cubicBezTo>
                    <a:pt x="1" y="1953"/>
                    <a:pt x="158" y="2111"/>
                    <a:pt x="379" y="2111"/>
                  </a:cubicBezTo>
                  <a:lnTo>
                    <a:pt x="725" y="2111"/>
                  </a:lnTo>
                  <a:lnTo>
                    <a:pt x="725" y="9861"/>
                  </a:lnTo>
                  <a:lnTo>
                    <a:pt x="379" y="9861"/>
                  </a:lnTo>
                  <a:cubicBezTo>
                    <a:pt x="158" y="9861"/>
                    <a:pt x="1" y="10019"/>
                    <a:pt x="1" y="10208"/>
                  </a:cubicBezTo>
                  <a:lnTo>
                    <a:pt x="1" y="11657"/>
                  </a:lnTo>
                  <a:cubicBezTo>
                    <a:pt x="1" y="11846"/>
                    <a:pt x="158" y="12003"/>
                    <a:pt x="379" y="12003"/>
                  </a:cubicBezTo>
                  <a:lnTo>
                    <a:pt x="1796" y="12003"/>
                  </a:lnTo>
                  <a:cubicBezTo>
                    <a:pt x="1985" y="12003"/>
                    <a:pt x="2143" y="11846"/>
                    <a:pt x="2143" y="11657"/>
                  </a:cubicBezTo>
                  <a:lnTo>
                    <a:pt x="2143" y="11279"/>
                  </a:lnTo>
                  <a:lnTo>
                    <a:pt x="9893" y="11279"/>
                  </a:lnTo>
                  <a:lnTo>
                    <a:pt x="9893" y="11657"/>
                  </a:lnTo>
                  <a:cubicBezTo>
                    <a:pt x="9893" y="11846"/>
                    <a:pt x="10051" y="12003"/>
                    <a:pt x="10240" y="12003"/>
                  </a:cubicBezTo>
                  <a:lnTo>
                    <a:pt x="11657" y="12003"/>
                  </a:lnTo>
                  <a:cubicBezTo>
                    <a:pt x="11878" y="12003"/>
                    <a:pt x="12036" y="11846"/>
                    <a:pt x="12036" y="11657"/>
                  </a:cubicBezTo>
                  <a:lnTo>
                    <a:pt x="12036" y="10208"/>
                  </a:lnTo>
                  <a:cubicBezTo>
                    <a:pt x="12036" y="10019"/>
                    <a:pt x="11878" y="9861"/>
                    <a:pt x="11657" y="9861"/>
                  </a:cubicBezTo>
                  <a:lnTo>
                    <a:pt x="11311" y="9861"/>
                  </a:lnTo>
                  <a:lnTo>
                    <a:pt x="11311" y="2111"/>
                  </a:lnTo>
                  <a:lnTo>
                    <a:pt x="11657" y="2111"/>
                  </a:lnTo>
                  <a:cubicBezTo>
                    <a:pt x="11878" y="2111"/>
                    <a:pt x="12036" y="1953"/>
                    <a:pt x="12036" y="1764"/>
                  </a:cubicBezTo>
                  <a:lnTo>
                    <a:pt x="12036" y="347"/>
                  </a:lnTo>
                  <a:cubicBezTo>
                    <a:pt x="12036" y="158"/>
                    <a:pt x="11878" y="0"/>
                    <a:pt x="11657" y="0"/>
                  </a:cubicBezTo>
                  <a:lnTo>
                    <a:pt x="10240" y="0"/>
                  </a:lnTo>
                  <a:cubicBezTo>
                    <a:pt x="10051" y="0"/>
                    <a:pt x="9893" y="158"/>
                    <a:pt x="9893" y="347"/>
                  </a:cubicBezTo>
                  <a:lnTo>
                    <a:pt x="9893" y="693"/>
                  </a:lnTo>
                  <a:lnTo>
                    <a:pt x="2143" y="693"/>
                  </a:lnTo>
                  <a:lnTo>
                    <a:pt x="2143" y="347"/>
                  </a:ln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729;p65"/>
            <p:cNvSpPr/>
            <p:nvPr/>
          </p:nvSpPr>
          <p:spPr>
            <a:xfrm>
              <a:off x="-44861250" y="3632100"/>
              <a:ext cx="193800" cy="146525"/>
            </a:xfrm>
            <a:custGeom>
              <a:avLst/>
              <a:gdLst/>
              <a:ahLst/>
              <a:cxnLst/>
              <a:rect l="l" t="t" r="r" b="b"/>
              <a:pathLst>
                <a:path w="7752" h="5861" extrusionOk="0">
                  <a:moveTo>
                    <a:pt x="3845" y="1009"/>
                  </a:moveTo>
                  <a:cubicBezTo>
                    <a:pt x="4443" y="1009"/>
                    <a:pt x="4916" y="1482"/>
                    <a:pt x="4916" y="2080"/>
                  </a:cubicBezTo>
                  <a:cubicBezTo>
                    <a:pt x="4916" y="2679"/>
                    <a:pt x="4443" y="3151"/>
                    <a:pt x="3845" y="3151"/>
                  </a:cubicBezTo>
                  <a:cubicBezTo>
                    <a:pt x="3277" y="3151"/>
                    <a:pt x="2805" y="2679"/>
                    <a:pt x="2805" y="2080"/>
                  </a:cubicBezTo>
                  <a:cubicBezTo>
                    <a:pt x="2805" y="1482"/>
                    <a:pt x="3277" y="1009"/>
                    <a:pt x="3845" y="1009"/>
                  </a:cubicBezTo>
                  <a:close/>
                  <a:moveTo>
                    <a:pt x="348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5829"/>
                  </a:lnTo>
                  <a:lnTo>
                    <a:pt x="2206" y="3624"/>
                  </a:lnTo>
                  <a:cubicBezTo>
                    <a:pt x="2269" y="3561"/>
                    <a:pt x="2356" y="3530"/>
                    <a:pt x="2447" y="3530"/>
                  </a:cubicBezTo>
                  <a:cubicBezTo>
                    <a:pt x="2537" y="3530"/>
                    <a:pt x="2632" y="3561"/>
                    <a:pt x="2710" y="3624"/>
                  </a:cubicBezTo>
                  <a:lnTo>
                    <a:pt x="3939" y="4821"/>
                  </a:lnTo>
                  <a:lnTo>
                    <a:pt x="5042" y="3656"/>
                  </a:lnTo>
                  <a:cubicBezTo>
                    <a:pt x="5136" y="3561"/>
                    <a:pt x="5199" y="3530"/>
                    <a:pt x="5294" y="3530"/>
                  </a:cubicBezTo>
                  <a:cubicBezTo>
                    <a:pt x="5388" y="3530"/>
                    <a:pt x="5483" y="3561"/>
                    <a:pt x="5546" y="3656"/>
                  </a:cubicBezTo>
                  <a:lnTo>
                    <a:pt x="7751" y="5861"/>
                  </a:lnTo>
                  <a:lnTo>
                    <a:pt x="7751" y="379"/>
                  </a:lnTo>
                  <a:cubicBezTo>
                    <a:pt x="7720" y="159"/>
                    <a:pt x="7562" y="1"/>
                    <a:pt x="73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730;p65"/>
            <p:cNvSpPr/>
            <p:nvPr/>
          </p:nvSpPr>
          <p:spPr>
            <a:xfrm>
              <a:off x="-44773800" y="36754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731;p65"/>
            <p:cNvSpPr/>
            <p:nvPr/>
          </p:nvSpPr>
          <p:spPr>
            <a:xfrm>
              <a:off x="-44750975" y="3741600"/>
              <a:ext cx="70900" cy="48050"/>
            </a:xfrm>
            <a:custGeom>
              <a:avLst/>
              <a:gdLst/>
              <a:ahLst/>
              <a:cxnLst/>
              <a:rect l="l" t="t" r="r" b="b"/>
              <a:pathLst>
                <a:path w="2836" h="1922" extrusionOk="0">
                  <a:moveTo>
                    <a:pt x="883" y="0"/>
                  </a:moveTo>
                  <a:lnTo>
                    <a:pt x="1" y="945"/>
                  </a:lnTo>
                  <a:lnTo>
                    <a:pt x="1009" y="1922"/>
                  </a:lnTo>
                  <a:lnTo>
                    <a:pt x="2836" y="1922"/>
                  </a:lnTo>
                  <a:lnTo>
                    <a:pt x="8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732;p65"/>
            <p:cNvSpPr/>
            <p:nvPr/>
          </p:nvSpPr>
          <p:spPr>
            <a:xfrm>
              <a:off x="-44848625" y="3740025"/>
              <a:ext cx="97675" cy="49625"/>
            </a:xfrm>
            <a:custGeom>
              <a:avLst/>
              <a:gdLst/>
              <a:ahLst/>
              <a:cxnLst/>
              <a:rect l="l" t="t" r="r" b="b"/>
              <a:pathLst>
                <a:path w="3907" h="1985" extrusionOk="0">
                  <a:moveTo>
                    <a:pt x="1985" y="0"/>
                  </a:moveTo>
                  <a:lnTo>
                    <a:pt x="0" y="1985"/>
                  </a:lnTo>
                  <a:lnTo>
                    <a:pt x="3907" y="1985"/>
                  </a:lnTo>
                  <a:lnTo>
                    <a:pt x="198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1659;p60"/>
          <p:cNvGrpSpPr/>
          <p:nvPr/>
        </p:nvGrpSpPr>
        <p:grpSpPr>
          <a:xfrm>
            <a:off x="2108273" y="1566146"/>
            <a:ext cx="449155" cy="452498"/>
            <a:chOff x="4818100" y="1507675"/>
            <a:chExt cx="71225" cy="71625"/>
          </a:xfrm>
          <a:solidFill>
            <a:schemeClr val="bg1"/>
          </a:solidFill>
        </p:grpSpPr>
        <p:sp>
          <p:nvSpPr>
            <p:cNvPr id="53" name="Google Shape;1660;p60"/>
            <p:cNvSpPr/>
            <p:nvPr/>
          </p:nvSpPr>
          <p:spPr>
            <a:xfrm>
              <a:off x="4818100" y="1507675"/>
              <a:ext cx="46000" cy="56300"/>
            </a:xfrm>
            <a:custGeom>
              <a:avLst/>
              <a:gdLst/>
              <a:ahLst/>
              <a:cxnLst/>
              <a:rect l="l" t="t" r="r" b="b"/>
              <a:pathLst>
                <a:path w="1840" h="2252" extrusionOk="0">
                  <a:moveTo>
                    <a:pt x="1457" y="1"/>
                  </a:moveTo>
                  <a:lnTo>
                    <a:pt x="1457" y="159"/>
                  </a:lnTo>
                  <a:cubicBezTo>
                    <a:pt x="606" y="188"/>
                    <a:pt x="0" y="989"/>
                    <a:pt x="195" y="1818"/>
                  </a:cubicBezTo>
                  <a:cubicBezTo>
                    <a:pt x="188" y="1818"/>
                    <a:pt x="188" y="1825"/>
                    <a:pt x="188" y="1833"/>
                  </a:cubicBezTo>
                  <a:lnTo>
                    <a:pt x="195" y="1869"/>
                  </a:lnTo>
                  <a:cubicBezTo>
                    <a:pt x="195" y="1876"/>
                    <a:pt x="202" y="1883"/>
                    <a:pt x="202" y="1898"/>
                  </a:cubicBezTo>
                  <a:cubicBezTo>
                    <a:pt x="202" y="1905"/>
                    <a:pt x="209" y="1912"/>
                    <a:pt x="209" y="1919"/>
                  </a:cubicBezTo>
                  <a:cubicBezTo>
                    <a:pt x="209" y="1934"/>
                    <a:pt x="216" y="1948"/>
                    <a:pt x="224" y="1955"/>
                  </a:cubicBezTo>
                  <a:lnTo>
                    <a:pt x="231" y="1977"/>
                  </a:lnTo>
                  <a:cubicBezTo>
                    <a:pt x="245" y="2013"/>
                    <a:pt x="260" y="2056"/>
                    <a:pt x="274" y="2092"/>
                  </a:cubicBezTo>
                  <a:lnTo>
                    <a:pt x="281" y="2100"/>
                  </a:lnTo>
                  <a:cubicBezTo>
                    <a:pt x="289" y="2114"/>
                    <a:pt x="296" y="2128"/>
                    <a:pt x="303" y="2143"/>
                  </a:cubicBezTo>
                  <a:lnTo>
                    <a:pt x="317" y="2157"/>
                  </a:lnTo>
                  <a:cubicBezTo>
                    <a:pt x="317" y="2172"/>
                    <a:pt x="325" y="2186"/>
                    <a:pt x="332" y="2201"/>
                  </a:cubicBezTo>
                  <a:lnTo>
                    <a:pt x="346" y="2215"/>
                  </a:lnTo>
                  <a:cubicBezTo>
                    <a:pt x="353" y="2229"/>
                    <a:pt x="361" y="2237"/>
                    <a:pt x="368" y="2251"/>
                  </a:cubicBezTo>
                  <a:lnTo>
                    <a:pt x="743" y="1970"/>
                  </a:lnTo>
                  <a:lnTo>
                    <a:pt x="721" y="1934"/>
                  </a:lnTo>
                  <a:lnTo>
                    <a:pt x="700" y="1898"/>
                  </a:lnTo>
                  <a:lnTo>
                    <a:pt x="692" y="1883"/>
                  </a:lnTo>
                  <a:cubicBezTo>
                    <a:pt x="685" y="1862"/>
                    <a:pt x="678" y="1847"/>
                    <a:pt x="671" y="1825"/>
                  </a:cubicBezTo>
                  <a:cubicBezTo>
                    <a:pt x="671" y="1818"/>
                    <a:pt x="664" y="1811"/>
                    <a:pt x="664" y="1804"/>
                  </a:cubicBezTo>
                  <a:cubicBezTo>
                    <a:pt x="664" y="1797"/>
                    <a:pt x="656" y="1782"/>
                    <a:pt x="649" y="1775"/>
                  </a:cubicBezTo>
                  <a:lnTo>
                    <a:pt x="642" y="1732"/>
                  </a:lnTo>
                  <a:lnTo>
                    <a:pt x="635" y="1703"/>
                  </a:lnTo>
                  <a:lnTo>
                    <a:pt x="628" y="1667"/>
                  </a:lnTo>
                  <a:lnTo>
                    <a:pt x="628" y="1645"/>
                  </a:lnTo>
                  <a:cubicBezTo>
                    <a:pt x="628" y="1638"/>
                    <a:pt x="620" y="1609"/>
                    <a:pt x="620" y="1587"/>
                  </a:cubicBezTo>
                  <a:lnTo>
                    <a:pt x="620" y="1573"/>
                  </a:lnTo>
                  <a:lnTo>
                    <a:pt x="620" y="1508"/>
                  </a:lnTo>
                  <a:cubicBezTo>
                    <a:pt x="620" y="1039"/>
                    <a:pt x="988" y="650"/>
                    <a:pt x="1457" y="628"/>
                  </a:cubicBezTo>
                  <a:lnTo>
                    <a:pt x="1457" y="809"/>
                  </a:lnTo>
                  <a:lnTo>
                    <a:pt x="1839" y="419"/>
                  </a:lnTo>
                  <a:lnTo>
                    <a:pt x="145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61;p60"/>
            <p:cNvSpPr/>
            <p:nvPr/>
          </p:nvSpPr>
          <p:spPr>
            <a:xfrm>
              <a:off x="4869825" y="1519575"/>
              <a:ext cx="19500" cy="23825"/>
            </a:xfrm>
            <a:custGeom>
              <a:avLst/>
              <a:gdLst/>
              <a:ahLst/>
              <a:cxnLst/>
              <a:rect l="l" t="t" r="r" b="b"/>
              <a:pathLst>
                <a:path w="780" h="953" extrusionOk="0">
                  <a:moveTo>
                    <a:pt x="304" y="1"/>
                  </a:moveTo>
                  <a:lnTo>
                    <a:pt x="1" y="354"/>
                  </a:lnTo>
                  <a:cubicBezTo>
                    <a:pt x="181" y="506"/>
                    <a:pt x="289" y="722"/>
                    <a:pt x="311" y="953"/>
                  </a:cubicBezTo>
                  <a:lnTo>
                    <a:pt x="780" y="953"/>
                  </a:lnTo>
                  <a:cubicBezTo>
                    <a:pt x="751" y="585"/>
                    <a:pt x="585" y="239"/>
                    <a:pt x="3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62;p60"/>
            <p:cNvSpPr/>
            <p:nvPr/>
          </p:nvSpPr>
          <p:spPr>
            <a:xfrm>
              <a:off x="4857575" y="1547700"/>
              <a:ext cx="31575" cy="31600"/>
            </a:xfrm>
            <a:custGeom>
              <a:avLst/>
              <a:gdLst/>
              <a:ahLst/>
              <a:cxnLst/>
              <a:rect l="l" t="t" r="r" b="b"/>
              <a:pathLst>
                <a:path w="1263" h="1264" extrusionOk="0">
                  <a:moveTo>
                    <a:pt x="801" y="1"/>
                  </a:moveTo>
                  <a:cubicBezTo>
                    <a:pt x="758" y="419"/>
                    <a:pt x="426" y="751"/>
                    <a:pt x="1" y="794"/>
                  </a:cubicBezTo>
                  <a:lnTo>
                    <a:pt x="1" y="1263"/>
                  </a:lnTo>
                  <a:cubicBezTo>
                    <a:pt x="679" y="1213"/>
                    <a:pt x="1219" y="679"/>
                    <a:pt x="12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63;p60"/>
            <p:cNvSpPr/>
            <p:nvPr/>
          </p:nvSpPr>
          <p:spPr>
            <a:xfrm>
              <a:off x="4829800" y="1560150"/>
              <a:ext cx="23650" cy="18950"/>
            </a:xfrm>
            <a:custGeom>
              <a:avLst/>
              <a:gdLst/>
              <a:ahLst/>
              <a:cxnLst/>
              <a:rect l="l" t="t" r="r" b="b"/>
              <a:pathLst>
                <a:path w="946" h="758" extrusionOk="0">
                  <a:moveTo>
                    <a:pt x="376" y="1"/>
                  </a:moveTo>
                  <a:lnTo>
                    <a:pt x="1" y="282"/>
                  </a:lnTo>
                  <a:cubicBezTo>
                    <a:pt x="239" y="563"/>
                    <a:pt x="578" y="736"/>
                    <a:pt x="946" y="758"/>
                  </a:cubicBezTo>
                  <a:lnTo>
                    <a:pt x="946" y="289"/>
                  </a:lnTo>
                  <a:cubicBezTo>
                    <a:pt x="722" y="267"/>
                    <a:pt x="520" y="166"/>
                    <a:pt x="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CaixaDeTexto 56"/>
          <p:cNvSpPr txBox="1"/>
          <p:nvPr/>
        </p:nvSpPr>
        <p:spPr>
          <a:xfrm>
            <a:off x="807195" y="826842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>
                <a:solidFill>
                  <a:schemeClr val="bg1"/>
                </a:solidFill>
                <a:latin typeface="Berlin Sans FB" panose="020E0602020502020306" pitchFamily="34" charset="0"/>
              </a:rPr>
              <a:t>Problemas com produção de conteúdo</a:t>
            </a:r>
          </a:p>
        </p:txBody>
      </p:sp>
      <p:sp>
        <p:nvSpPr>
          <p:cNvPr id="58" name="Seta: para a Direita 166">
            <a:extLst>
              <a:ext uri="{FF2B5EF4-FFF2-40B4-BE49-F238E27FC236}">
                <a16:creationId xmlns:a16="http://schemas.microsoft.com/office/drawing/2014/main" id="{1B543077-A8BE-4B43-A749-E79BF92666B0}"/>
              </a:ext>
            </a:extLst>
          </p:cNvPr>
          <p:cNvSpPr/>
          <p:nvPr/>
        </p:nvSpPr>
        <p:spPr>
          <a:xfrm rot="5400000">
            <a:off x="2086769" y="2891051"/>
            <a:ext cx="493227" cy="450220"/>
          </a:xfrm>
          <a:prstGeom prst="rightArrow">
            <a:avLst>
              <a:gd name="adj1" fmla="val 56156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" name="Google Shape;1513;p52"/>
          <p:cNvGrpSpPr/>
          <p:nvPr/>
        </p:nvGrpSpPr>
        <p:grpSpPr>
          <a:xfrm>
            <a:off x="1487562" y="3858366"/>
            <a:ext cx="1757651" cy="1124533"/>
            <a:chOff x="3804623" y="931514"/>
            <a:chExt cx="4311631" cy="3283920"/>
          </a:xfrm>
        </p:grpSpPr>
        <p:grpSp>
          <p:nvGrpSpPr>
            <p:cNvPr id="104" name="Google Shape;1514;p52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106" name="Google Shape;1515;p52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16;p52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8" name="Google Shape;1517;p52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18;p52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5" name="Google Shape;1519;p52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0" name="Google Shape;1513;p52"/>
          <p:cNvGrpSpPr/>
          <p:nvPr/>
        </p:nvGrpSpPr>
        <p:grpSpPr>
          <a:xfrm>
            <a:off x="842388" y="5581896"/>
            <a:ext cx="845127" cy="648988"/>
            <a:chOff x="3804623" y="931514"/>
            <a:chExt cx="4311631" cy="3283920"/>
          </a:xfrm>
        </p:grpSpPr>
        <p:grpSp>
          <p:nvGrpSpPr>
            <p:cNvPr id="111" name="Google Shape;1514;p52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113" name="Google Shape;1515;p52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16;p52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5" name="Google Shape;1517;p52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18;p52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12" name="Google Shape;1519;p52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7" name="Google Shape;1513;p52"/>
          <p:cNvGrpSpPr/>
          <p:nvPr/>
        </p:nvGrpSpPr>
        <p:grpSpPr>
          <a:xfrm>
            <a:off x="3045261" y="5609117"/>
            <a:ext cx="845127" cy="648988"/>
            <a:chOff x="3804623" y="931514"/>
            <a:chExt cx="4311631" cy="3283920"/>
          </a:xfrm>
        </p:grpSpPr>
        <p:grpSp>
          <p:nvGrpSpPr>
            <p:cNvPr id="118" name="Google Shape;1514;p52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120" name="Google Shape;1515;p52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516;p52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2" name="Google Shape;1517;p52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518;p52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19" name="Google Shape;1519;p52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4" name="Google Shape;1513;p52"/>
          <p:cNvGrpSpPr/>
          <p:nvPr/>
        </p:nvGrpSpPr>
        <p:grpSpPr>
          <a:xfrm>
            <a:off x="1945385" y="5582999"/>
            <a:ext cx="845127" cy="648988"/>
            <a:chOff x="3804623" y="931514"/>
            <a:chExt cx="4311631" cy="3283920"/>
          </a:xfrm>
        </p:grpSpPr>
        <p:grpSp>
          <p:nvGrpSpPr>
            <p:cNvPr id="125" name="Google Shape;1514;p52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127" name="Google Shape;1515;p52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516;p52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9" name="Google Shape;1517;p52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518;p52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26" name="Google Shape;1519;p52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024" name="Conector reto 1023"/>
          <p:cNvCxnSpPr>
            <a:stCxn id="108" idx="2"/>
          </p:cNvCxnSpPr>
          <p:nvPr/>
        </p:nvCxnSpPr>
        <p:spPr>
          <a:xfrm flipH="1">
            <a:off x="2365662" y="4792463"/>
            <a:ext cx="726" cy="4224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Conector reto 1028"/>
          <p:cNvCxnSpPr/>
          <p:nvPr/>
        </p:nvCxnSpPr>
        <p:spPr>
          <a:xfrm>
            <a:off x="1264603" y="5214950"/>
            <a:ext cx="216495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ector reto 1032"/>
          <p:cNvCxnSpPr/>
          <p:nvPr/>
        </p:nvCxnSpPr>
        <p:spPr>
          <a:xfrm>
            <a:off x="1285574" y="5211392"/>
            <a:ext cx="349" cy="3728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to 141"/>
          <p:cNvCxnSpPr/>
          <p:nvPr/>
        </p:nvCxnSpPr>
        <p:spPr>
          <a:xfrm>
            <a:off x="3411709" y="5226398"/>
            <a:ext cx="349" cy="3728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to 142"/>
          <p:cNvCxnSpPr/>
          <p:nvPr/>
        </p:nvCxnSpPr>
        <p:spPr>
          <a:xfrm>
            <a:off x="2364144" y="5178822"/>
            <a:ext cx="349" cy="3728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oogle Shape;6585;p65"/>
          <p:cNvGrpSpPr/>
          <p:nvPr/>
        </p:nvGrpSpPr>
        <p:grpSpPr>
          <a:xfrm>
            <a:off x="1112346" y="5707312"/>
            <a:ext cx="299971" cy="283001"/>
            <a:chOff x="-49048250" y="2316775"/>
            <a:chExt cx="300100" cy="300125"/>
          </a:xfrm>
          <a:solidFill>
            <a:schemeClr val="bg1"/>
          </a:solidFill>
        </p:grpSpPr>
        <p:sp>
          <p:nvSpPr>
            <p:cNvPr id="160" name="Google Shape;6586;p65"/>
            <p:cNvSpPr/>
            <p:nvPr/>
          </p:nvSpPr>
          <p:spPr>
            <a:xfrm>
              <a:off x="-49048250" y="2316775"/>
              <a:ext cx="300100" cy="300125"/>
            </a:xfrm>
            <a:custGeom>
              <a:avLst/>
              <a:gdLst/>
              <a:ahLst/>
              <a:cxnLst/>
              <a:rect l="l" t="t" r="r" b="b"/>
              <a:pathLst>
                <a:path w="12004" h="12005" extrusionOk="0">
                  <a:moveTo>
                    <a:pt x="10933" y="663"/>
                  </a:moveTo>
                  <a:cubicBezTo>
                    <a:pt x="11122" y="694"/>
                    <a:pt x="11311" y="852"/>
                    <a:pt x="11311" y="1009"/>
                  </a:cubicBezTo>
                  <a:lnTo>
                    <a:pt x="11311" y="1734"/>
                  </a:lnTo>
                  <a:lnTo>
                    <a:pt x="10366" y="1734"/>
                  </a:lnTo>
                  <a:lnTo>
                    <a:pt x="9106" y="663"/>
                  </a:lnTo>
                  <a:close/>
                  <a:moveTo>
                    <a:pt x="5136" y="694"/>
                  </a:moveTo>
                  <a:lnTo>
                    <a:pt x="6396" y="1765"/>
                  </a:lnTo>
                  <a:lnTo>
                    <a:pt x="4726" y="1765"/>
                  </a:lnTo>
                  <a:lnTo>
                    <a:pt x="3466" y="694"/>
                  </a:lnTo>
                  <a:close/>
                  <a:moveTo>
                    <a:pt x="7971" y="694"/>
                  </a:moveTo>
                  <a:lnTo>
                    <a:pt x="9232" y="1765"/>
                  </a:lnTo>
                  <a:lnTo>
                    <a:pt x="7562" y="1765"/>
                  </a:lnTo>
                  <a:lnTo>
                    <a:pt x="6302" y="694"/>
                  </a:lnTo>
                  <a:close/>
                  <a:moveTo>
                    <a:pt x="2363" y="663"/>
                  </a:moveTo>
                  <a:lnTo>
                    <a:pt x="4033" y="2080"/>
                  </a:lnTo>
                  <a:lnTo>
                    <a:pt x="2363" y="3498"/>
                  </a:lnTo>
                  <a:lnTo>
                    <a:pt x="694" y="3498"/>
                  </a:lnTo>
                  <a:lnTo>
                    <a:pt x="694" y="1009"/>
                  </a:lnTo>
                  <a:cubicBezTo>
                    <a:pt x="694" y="820"/>
                    <a:pt x="851" y="663"/>
                    <a:pt x="1040" y="663"/>
                  </a:cubicBezTo>
                  <a:close/>
                  <a:moveTo>
                    <a:pt x="6396" y="2427"/>
                  </a:moveTo>
                  <a:lnTo>
                    <a:pt x="5136" y="3498"/>
                  </a:lnTo>
                  <a:lnTo>
                    <a:pt x="3466" y="3498"/>
                  </a:lnTo>
                  <a:lnTo>
                    <a:pt x="4726" y="2427"/>
                  </a:lnTo>
                  <a:close/>
                  <a:moveTo>
                    <a:pt x="9200" y="2427"/>
                  </a:moveTo>
                  <a:lnTo>
                    <a:pt x="7940" y="3498"/>
                  </a:lnTo>
                  <a:lnTo>
                    <a:pt x="6239" y="3498"/>
                  </a:lnTo>
                  <a:lnTo>
                    <a:pt x="7499" y="2427"/>
                  </a:lnTo>
                  <a:close/>
                  <a:moveTo>
                    <a:pt x="11248" y="2427"/>
                  </a:moveTo>
                  <a:lnTo>
                    <a:pt x="11248" y="3498"/>
                  </a:lnTo>
                  <a:lnTo>
                    <a:pt x="9043" y="3498"/>
                  </a:lnTo>
                  <a:lnTo>
                    <a:pt x="10303" y="2427"/>
                  </a:lnTo>
                  <a:close/>
                  <a:moveTo>
                    <a:pt x="11311" y="4160"/>
                  </a:moveTo>
                  <a:lnTo>
                    <a:pt x="11311" y="10902"/>
                  </a:lnTo>
                  <a:cubicBezTo>
                    <a:pt x="11311" y="11091"/>
                    <a:pt x="11153" y="11248"/>
                    <a:pt x="10933" y="11248"/>
                  </a:cubicBezTo>
                  <a:lnTo>
                    <a:pt x="1072" y="11248"/>
                  </a:lnTo>
                  <a:cubicBezTo>
                    <a:pt x="851" y="11248"/>
                    <a:pt x="694" y="11091"/>
                    <a:pt x="694" y="10902"/>
                  </a:cubicBezTo>
                  <a:lnTo>
                    <a:pt x="694" y="4160"/>
                  </a:lnTo>
                  <a:close/>
                  <a:moveTo>
                    <a:pt x="1040" y="1"/>
                  </a:moveTo>
                  <a:cubicBezTo>
                    <a:pt x="473" y="1"/>
                    <a:pt x="1" y="474"/>
                    <a:pt x="1" y="1041"/>
                  </a:cubicBezTo>
                  <a:lnTo>
                    <a:pt x="1" y="10933"/>
                  </a:lnTo>
                  <a:cubicBezTo>
                    <a:pt x="1" y="11532"/>
                    <a:pt x="473" y="12004"/>
                    <a:pt x="1040" y="12004"/>
                  </a:cubicBezTo>
                  <a:lnTo>
                    <a:pt x="10933" y="12004"/>
                  </a:lnTo>
                  <a:cubicBezTo>
                    <a:pt x="11531" y="12004"/>
                    <a:pt x="12004" y="11532"/>
                    <a:pt x="12004" y="10933"/>
                  </a:cubicBezTo>
                  <a:lnTo>
                    <a:pt x="12004" y="3845"/>
                  </a:lnTo>
                  <a:lnTo>
                    <a:pt x="12004" y="1041"/>
                  </a:lnTo>
                  <a:cubicBezTo>
                    <a:pt x="11972" y="474"/>
                    <a:pt x="11500" y="1"/>
                    <a:pt x="109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6587;p65"/>
            <p:cNvSpPr/>
            <p:nvPr/>
          </p:nvSpPr>
          <p:spPr>
            <a:xfrm>
              <a:off x="-49004150" y="23601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6588;p65"/>
            <p:cNvSpPr/>
            <p:nvPr/>
          </p:nvSpPr>
          <p:spPr>
            <a:xfrm>
              <a:off x="-48925375" y="2465650"/>
              <a:ext cx="71700" cy="86650"/>
            </a:xfrm>
            <a:custGeom>
              <a:avLst/>
              <a:gdLst/>
              <a:ahLst/>
              <a:cxnLst/>
              <a:rect l="l" t="t" r="r" b="b"/>
              <a:pathLst>
                <a:path w="2868" h="3466" extrusionOk="0">
                  <a:moveTo>
                    <a:pt x="693" y="1040"/>
                  </a:moveTo>
                  <a:lnTo>
                    <a:pt x="1859" y="1796"/>
                  </a:lnTo>
                  <a:lnTo>
                    <a:pt x="693" y="2552"/>
                  </a:lnTo>
                  <a:lnTo>
                    <a:pt x="693" y="1040"/>
                  </a:lnTo>
                  <a:close/>
                  <a:moveTo>
                    <a:pt x="343" y="1"/>
                  </a:moveTo>
                  <a:cubicBezTo>
                    <a:pt x="167" y="1"/>
                    <a:pt x="0" y="141"/>
                    <a:pt x="0" y="347"/>
                  </a:cubicBezTo>
                  <a:lnTo>
                    <a:pt x="0" y="3151"/>
                  </a:lnTo>
                  <a:cubicBezTo>
                    <a:pt x="0" y="3333"/>
                    <a:pt x="165" y="3466"/>
                    <a:pt x="340" y="3466"/>
                  </a:cubicBezTo>
                  <a:cubicBezTo>
                    <a:pt x="407" y="3466"/>
                    <a:pt x="475" y="3446"/>
                    <a:pt x="536" y="3403"/>
                  </a:cubicBezTo>
                  <a:lnTo>
                    <a:pt x="2678" y="1985"/>
                  </a:lnTo>
                  <a:cubicBezTo>
                    <a:pt x="2867" y="1922"/>
                    <a:pt x="2867" y="1639"/>
                    <a:pt x="2678" y="1481"/>
                  </a:cubicBezTo>
                  <a:lnTo>
                    <a:pt x="536" y="63"/>
                  </a:lnTo>
                  <a:cubicBezTo>
                    <a:pt x="476" y="20"/>
                    <a:pt x="409" y="1"/>
                    <a:pt x="3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6589;p65"/>
            <p:cNvSpPr/>
            <p:nvPr/>
          </p:nvSpPr>
          <p:spPr>
            <a:xfrm>
              <a:off x="-48977350" y="2431000"/>
              <a:ext cx="157525" cy="157550"/>
            </a:xfrm>
            <a:custGeom>
              <a:avLst/>
              <a:gdLst/>
              <a:ahLst/>
              <a:cxnLst/>
              <a:rect l="l" t="t" r="r" b="b"/>
              <a:pathLst>
                <a:path w="6301" h="6302" extrusionOk="0">
                  <a:moveTo>
                    <a:pt x="3151" y="756"/>
                  </a:moveTo>
                  <a:cubicBezTo>
                    <a:pt x="4474" y="756"/>
                    <a:pt x="5576" y="1859"/>
                    <a:pt x="5576" y="3182"/>
                  </a:cubicBezTo>
                  <a:cubicBezTo>
                    <a:pt x="5608" y="4537"/>
                    <a:pt x="4537" y="5640"/>
                    <a:pt x="3151" y="5640"/>
                  </a:cubicBezTo>
                  <a:cubicBezTo>
                    <a:pt x="1796" y="5640"/>
                    <a:pt x="693" y="4537"/>
                    <a:pt x="693" y="3182"/>
                  </a:cubicBezTo>
                  <a:cubicBezTo>
                    <a:pt x="693" y="1859"/>
                    <a:pt x="1796" y="756"/>
                    <a:pt x="3151" y="756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3"/>
                    <a:pt x="1418" y="6301"/>
                    <a:pt x="3151" y="6301"/>
                  </a:cubicBezTo>
                  <a:cubicBezTo>
                    <a:pt x="4883" y="6301"/>
                    <a:pt x="6301" y="4883"/>
                    <a:pt x="6301" y="3151"/>
                  </a:cubicBezTo>
                  <a:cubicBezTo>
                    <a:pt x="6301" y="1418"/>
                    <a:pt x="4915" y="0"/>
                    <a:pt x="31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6585;p65"/>
          <p:cNvGrpSpPr/>
          <p:nvPr/>
        </p:nvGrpSpPr>
        <p:grpSpPr>
          <a:xfrm>
            <a:off x="2219954" y="5705470"/>
            <a:ext cx="299971" cy="283001"/>
            <a:chOff x="-49048250" y="2316775"/>
            <a:chExt cx="300100" cy="300125"/>
          </a:xfrm>
          <a:solidFill>
            <a:schemeClr val="bg1"/>
          </a:solidFill>
        </p:grpSpPr>
        <p:sp>
          <p:nvSpPr>
            <p:cNvPr id="167" name="Google Shape;6586;p65"/>
            <p:cNvSpPr/>
            <p:nvPr/>
          </p:nvSpPr>
          <p:spPr>
            <a:xfrm>
              <a:off x="-49048250" y="2316775"/>
              <a:ext cx="300100" cy="300125"/>
            </a:xfrm>
            <a:custGeom>
              <a:avLst/>
              <a:gdLst/>
              <a:ahLst/>
              <a:cxnLst/>
              <a:rect l="l" t="t" r="r" b="b"/>
              <a:pathLst>
                <a:path w="12004" h="12005" extrusionOk="0">
                  <a:moveTo>
                    <a:pt x="10933" y="663"/>
                  </a:moveTo>
                  <a:cubicBezTo>
                    <a:pt x="11122" y="694"/>
                    <a:pt x="11311" y="852"/>
                    <a:pt x="11311" y="1009"/>
                  </a:cubicBezTo>
                  <a:lnTo>
                    <a:pt x="11311" y="1734"/>
                  </a:lnTo>
                  <a:lnTo>
                    <a:pt x="10366" y="1734"/>
                  </a:lnTo>
                  <a:lnTo>
                    <a:pt x="9106" y="663"/>
                  </a:lnTo>
                  <a:close/>
                  <a:moveTo>
                    <a:pt x="5136" y="694"/>
                  </a:moveTo>
                  <a:lnTo>
                    <a:pt x="6396" y="1765"/>
                  </a:lnTo>
                  <a:lnTo>
                    <a:pt x="4726" y="1765"/>
                  </a:lnTo>
                  <a:lnTo>
                    <a:pt x="3466" y="694"/>
                  </a:lnTo>
                  <a:close/>
                  <a:moveTo>
                    <a:pt x="7971" y="694"/>
                  </a:moveTo>
                  <a:lnTo>
                    <a:pt x="9232" y="1765"/>
                  </a:lnTo>
                  <a:lnTo>
                    <a:pt x="7562" y="1765"/>
                  </a:lnTo>
                  <a:lnTo>
                    <a:pt x="6302" y="694"/>
                  </a:lnTo>
                  <a:close/>
                  <a:moveTo>
                    <a:pt x="2363" y="663"/>
                  </a:moveTo>
                  <a:lnTo>
                    <a:pt x="4033" y="2080"/>
                  </a:lnTo>
                  <a:lnTo>
                    <a:pt x="2363" y="3498"/>
                  </a:lnTo>
                  <a:lnTo>
                    <a:pt x="694" y="3498"/>
                  </a:lnTo>
                  <a:lnTo>
                    <a:pt x="694" y="1009"/>
                  </a:lnTo>
                  <a:cubicBezTo>
                    <a:pt x="694" y="820"/>
                    <a:pt x="851" y="663"/>
                    <a:pt x="1040" y="663"/>
                  </a:cubicBezTo>
                  <a:close/>
                  <a:moveTo>
                    <a:pt x="6396" y="2427"/>
                  </a:moveTo>
                  <a:lnTo>
                    <a:pt x="5136" y="3498"/>
                  </a:lnTo>
                  <a:lnTo>
                    <a:pt x="3466" y="3498"/>
                  </a:lnTo>
                  <a:lnTo>
                    <a:pt x="4726" y="2427"/>
                  </a:lnTo>
                  <a:close/>
                  <a:moveTo>
                    <a:pt x="9200" y="2427"/>
                  </a:moveTo>
                  <a:lnTo>
                    <a:pt x="7940" y="3498"/>
                  </a:lnTo>
                  <a:lnTo>
                    <a:pt x="6239" y="3498"/>
                  </a:lnTo>
                  <a:lnTo>
                    <a:pt x="7499" y="2427"/>
                  </a:lnTo>
                  <a:close/>
                  <a:moveTo>
                    <a:pt x="11248" y="2427"/>
                  </a:moveTo>
                  <a:lnTo>
                    <a:pt x="11248" y="3498"/>
                  </a:lnTo>
                  <a:lnTo>
                    <a:pt x="9043" y="3498"/>
                  </a:lnTo>
                  <a:lnTo>
                    <a:pt x="10303" y="2427"/>
                  </a:lnTo>
                  <a:close/>
                  <a:moveTo>
                    <a:pt x="11311" y="4160"/>
                  </a:moveTo>
                  <a:lnTo>
                    <a:pt x="11311" y="10902"/>
                  </a:lnTo>
                  <a:cubicBezTo>
                    <a:pt x="11311" y="11091"/>
                    <a:pt x="11153" y="11248"/>
                    <a:pt x="10933" y="11248"/>
                  </a:cubicBezTo>
                  <a:lnTo>
                    <a:pt x="1072" y="11248"/>
                  </a:lnTo>
                  <a:cubicBezTo>
                    <a:pt x="851" y="11248"/>
                    <a:pt x="694" y="11091"/>
                    <a:pt x="694" y="10902"/>
                  </a:cubicBezTo>
                  <a:lnTo>
                    <a:pt x="694" y="4160"/>
                  </a:lnTo>
                  <a:close/>
                  <a:moveTo>
                    <a:pt x="1040" y="1"/>
                  </a:moveTo>
                  <a:cubicBezTo>
                    <a:pt x="473" y="1"/>
                    <a:pt x="1" y="474"/>
                    <a:pt x="1" y="1041"/>
                  </a:cubicBezTo>
                  <a:lnTo>
                    <a:pt x="1" y="10933"/>
                  </a:lnTo>
                  <a:cubicBezTo>
                    <a:pt x="1" y="11532"/>
                    <a:pt x="473" y="12004"/>
                    <a:pt x="1040" y="12004"/>
                  </a:cubicBezTo>
                  <a:lnTo>
                    <a:pt x="10933" y="12004"/>
                  </a:lnTo>
                  <a:cubicBezTo>
                    <a:pt x="11531" y="12004"/>
                    <a:pt x="12004" y="11532"/>
                    <a:pt x="12004" y="10933"/>
                  </a:cubicBezTo>
                  <a:lnTo>
                    <a:pt x="12004" y="3845"/>
                  </a:lnTo>
                  <a:lnTo>
                    <a:pt x="12004" y="1041"/>
                  </a:lnTo>
                  <a:cubicBezTo>
                    <a:pt x="11972" y="474"/>
                    <a:pt x="11500" y="1"/>
                    <a:pt x="109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6587;p65"/>
            <p:cNvSpPr/>
            <p:nvPr/>
          </p:nvSpPr>
          <p:spPr>
            <a:xfrm>
              <a:off x="-49004150" y="23601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6588;p65"/>
            <p:cNvSpPr/>
            <p:nvPr/>
          </p:nvSpPr>
          <p:spPr>
            <a:xfrm>
              <a:off x="-48925375" y="2465650"/>
              <a:ext cx="71700" cy="86650"/>
            </a:xfrm>
            <a:custGeom>
              <a:avLst/>
              <a:gdLst/>
              <a:ahLst/>
              <a:cxnLst/>
              <a:rect l="l" t="t" r="r" b="b"/>
              <a:pathLst>
                <a:path w="2868" h="3466" extrusionOk="0">
                  <a:moveTo>
                    <a:pt x="693" y="1040"/>
                  </a:moveTo>
                  <a:lnTo>
                    <a:pt x="1859" y="1796"/>
                  </a:lnTo>
                  <a:lnTo>
                    <a:pt x="693" y="2552"/>
                  </a:lnTo>
                  <a:lnTo>
                    <a:pt x="693" y="1040"/>
                  </a:lnTo>
                  <a:close/>
                  <a:moveTo>
                    <a:pt x="343" y="1"/>
                  </a:moveTo>
                  <a:cubicBezTo>
                    <a:pt x="167" y="1"/>
                    <a:pt x="0" y="141"/>
                    <a:pt x="0" y="347"/>
                  </a:cubicBezTo>
                  <a:lnTo>
                    <a:pt x="0" y="3151"/>
                  </a:lnTo>
                  <a:cubicBezTo>
                    <a:pt x="0" y="3333"/>
                    <a:pt x="165" y="3466"/>
                    <a:pt x="340" y="3466"/>
                  </a:cubicBezTo>
                  <a:cubicBezTo>
                    <a:pt x="407" y="3466"/>
                    <a:pt x="475" y="3446"/>
                    <a:pt x="536" y="3403"/>
                  </a:cubicBezTo>
                  <a:lnTo>
                    <a:pt x="2678" y="1985"/>
                  </a:lnTo>
                  <a:cubicBezTo>
                    <a:pt x="2867" y="1922"/>
                    <a:pt x="2867" y="1639"/>
                    <a:pt x="2678" y="1481"/>
                  </a:cubicBezTo>
                  <a:lnTo>
                    <a:pt x="536" y="63"/>
                  </a:lnTo>
                  <a:cubicBezTo>
                    <a:pt x="476" y="20"/>
                    <a:pt x="409" y="1"/>
                    <a:pt x="3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6589;p65"/>
            <p:cNvSpPr/>
            <p:nvPr/>
          </p:nvSpPr>
          <p:spPr>
            <a:xfrm>
              <a:off x="-48977350" y="2431000"/>
              <a:ext cx="157525" cy="157550"/>
            </a:xfrm>
            <a:custGeom>
              <a:avLst/>
              <a:gdLst/>
              <a:ahLst/>
              <a:cxnLst/>
              <a:rect l="l" t="t" r="r" b="b"/>
              <a:pathLst>
                <a:path w="6301" h="6302" extrusionOk="0">
                  <a:moveTo>
                    <a:pt x="3151" y="756"/>
                  </a:moveTo>
                  <a:cubicBezTo>
                    <a:pt x="4474" y="756"/>
                    <a:pt x="5576" y="1859"/>
                    <a:pt x="5576" y="3182"/>
                  </a:cubicBezTo>
                  <a:cubicBezTo>
                    <a:pt x="5608" y="4537"/>
                    <a:pt x="4537" y="5640"/>
                    <a:pt x="3151" y="5640"/>
                  </a:cubicBezTo>
                  <a:cubicBezTo>
                    <a:pt x="1796" y="5640"/>
                    <a:pt x="693" y="4537"/>
                    <a:pt x="693" y="3182"/>
                  </a:cubicBezTo>
                  <a:cubicBezTo>
                    <a:pt x="693" y="1859"/>
                    <a:pt x="1796" y="756"/>
                    <a:pt x="3151" y="756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3"/>
                    <a:pt x="1418" y="6301"/>
                    <a:pt x="3151" y="6301"/>
                  </a:cubicBezTo>
                  <a:cubicBezTo>
                    <a:pt x="4883" y="6301"/>
                    <a:pt x="6301" y="4883"/>
                    <a:pt x="6301" y="3151"/>
                  </a:cubicBezTo>
                  <a:cubicBezTo>
                    <a:pt x="6301" y="1418"/>
                    <a:pt x="4915" y="0"/>
                    <a:pt x="31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6585;p65"/>
          <p:cNvGrpSpPr/>
          <p:nvPr/>
        </p:nvGrpSpPr>
        <p:grpSpPr>
          <a:xfrm>
            <a:off x="3314858" y="5728829"/>
            <a:ext cx="299971" cy="283001"/>
            <a:chOff x="-49048250" y="2316775"/>
            <a:chExt cx="300100" cy="300125"/>
          </a:xfrm>
          <a:solidFill>
            <a:schemeClr val="bg1"/>
          </a:solidFill>
        </p:grpSpPr>
        <p:sp>
          <p:nvSpPr>
            <p:cNvPr id="172" name="Google Shape;6586;p65"/>
            <p:cNvSpPr/>
            <p:nvPr/>
          </p:nvSpPr>
          <p:spPr>
            <a:xfrm>
              <a:off x="-49048250" y="2316775"/>
              <a:ext cx="300100" cy="300125"/>
            </a:xfrm>
            <a:custGeom>
              <a:avLst/>
              <a:gdLst/>
              <a:ahLst/>
              <a:cxnLst/>
              <a:rect l="l" t="t" r="r" b="b"/>
              <a:pathLst>
                <a:path w="12004" h="12005" extrusionOk="0">
                  <a:moveTo>
                    <a:pt x="10933" y="663"/>
                  </a:moveTo>
                  <a:cubicBezTo>
                    <a:pt x="11122" y="694"/>
                    <a:pt x="11311" y="852"/>
                    <a:pt x="11311" y="1009"/>
                  </a:cubicBezTo>
                  <a:lnTo>
                    <a:pt x="11311" y="1734"/>
                  </a:lnTo>
                  <a:lnTo>
                    <a:pt x="10366" y="1734"/>
                  </a:lnTo>
                  <a:lnTo>
                    <a:pt x="9106" y="663"/>
                  </a:lnTo>
                  <a:close/>
                  <a:moveTo>
                    <a:pt x="5136" y="694"/>
                  </a:moveTo>
                  <a:lnTo>
                    <a:pt x="6396" y="1765"/>
                  </a:lnTo>
                  <a:lnTo>
                    <a:pt x="4726" y="1765"/>
                  </a:lnTo>
                  <a:lnTo>
                    <a:pt x="3466" y="694"/>
                  </a:lnTo>
                  <a:close/>
                  <a:moveTo>
                    <a:pt x="7971" y="694"/>
                  </a:moveTo>
                  <a:lnTo>
                    <a:pt x="9232" y="1765"/>
                  </a:lnTo>
                  <a:lnTo>
                    <a:pt x="7562" y="1765"/>
                  </a:lnTo>
                  <a:lnTo>
                    <a:pt x="6302" y="694"/>
                  </a:lnTo>
                  <a:close/>
                  <a:moveTo>
                    <a:pt x="2363" y="663"/>
                  </a:moveTo>
                  <a:lnTo>
                    <a:pt x="4033" y="2080"/>
                  </a:lnTo>
                  <a:lnTo>
                    <a:pt x="2363" y="3498"/>
                  </a:lnTo>
                  <a:lnTo>
                    <a:pt x="694" y="3498"/>
                  </a:lnTo>
                  <a:lnTo>
                    <a:pt x="694" y="1009"/>
                  </a:lnTo>
                  <a:cubicBezTo>
                    <a:pt x="694" y="820"/>
                    <a:pt x="851" y="663"/>
                    <a:pt x="1040" y="663"/>
                  </a:cubicBezTo>
                  <a:close/>
                  <a:moveTo>
                    <a:pt x="6396" y="2427"/>
                  </a:moveTo>
                  <a:lnTo>
                    <a:pt x="5136" y="3498"/>
                  </a:lnTo>
                  <a:lnTo>
                    <a:pt x="3466" y="3498"/>
                  </a:lnTo>
                  <a:lnTo>
                    <a:pt x="4726" y="2427"/>
                  </a:lnTo>
                  <a:close/>
                  <a:moveTo>
                    <a:pt x="9200" y="2427"/>
                  </a:moveTo>
                  <a:lnTo>
                    <a:pt x="7940" y="3498"/>
                  </a:lnTo>
                  <a:lnTo>
                    <a:pt x="6239" y="3498"/>
                  </a:lnTo>
                  <a:lnTo>
                    <a:pt x="7499" y="2427"/>
                  </a:lnTo>
                  <a:close/>
                  <a:moveTo>
                    <a:pt x="11248" y="2427"/>
                  </a:moveTo>
                  <a:lnTo>
                    <a:pt x="11248" y="3498"/>
                  </a:lnTo>
                  <a:lnTo>
                    <a:pt x="9043" y="3498"/>
                  </a:lnTo>
                  <a:lnTo>
                    <a:pt x="10303" y="2427"/>
                  </a:lnTo>
                  <a:close/>
                  <a:moveTo>
                    <a:pt x="11311" y="4160"/>
                  </a:moveTo>
                  <a:lnTo>
                    <a:pt x="11311" y="10902"/>
                  </a:lnTo>
                  <a:cubicBezTo>
                    <a:pt x="11311" y="11091"/>
                    <a:pt x="11153" y="11248"/>
                    <a:pt x="10933" y="11248"/>
                  </a:cubicBezTo>
                  <a:lnTo>
                    <a:pt x="1072" y="11248"/>
                  </a:lnTo>
                  <a:cubicBezTo>
                    <a:pt x="851" y="11248"/>
                    <a:pt x="694" y="11091"/>
                    <a:pt x="694" y="10902"/>
                  </a:cubicBezTo>
                  <a:lnTo>
                    <a:pt x="694" y="4160"/>
                  </a:lnTo>
                  <a:close/>
                  <a:moveTo>
                    <a:pt x="1040" y="1"/>
                  </a:moveTo>
                  <a:cubicBezTo>
                    <a:pt x="473" y="1"/>
                    <a:pt x="1" y="474"/>
                    <a:pt x="1" y="1041"/>
                  </a:cubicBezTo>
                  <a:lnTo>
                    <a:pt x="1" y="10933"/>
                  </a:lnTo>
                  <a:cubicBezTo>
                    <a:pt x="1" y="11532"/>
                    <a:pt x="473" y="12004"/>
                    <a:pt x="1040" y="12004"/>
                  </a:cubicBezTo>
                  <a:lnTo>
                    <a:pt x="10933" y="12004"/>
                  </a:lnTo>
                  <a:cubicBezTo>
                    <a:pt x="11531" y="12004"/>
                    <a:pt x="12004" y="11532"/>
                    <a:pt x="12004" y="10933"/>
                  </a:cubicBezTo>
                  <a:lnTo>
                    <a:pt x="12004" y="3845"/>
                  </a:lnTo>
                  <a:lnTo>
                    <a:pt x="12004" y="1041"/>
                  </a:lnTo>
                  <a:cubicBezTo>
                    <a:pt x="11972" y="474"/>
                    <a:pt x="11500" y="1"/>
                    <a:pt x="109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6587;p65"/>
            <p:cNvSpPr/>
            <p:nvPr/>
          </p:nvSpPr>
          <p:spPr>
            <a:xfrm>
              <a:off x="-49004150" y="23601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6588;p65"/>
            <p:cNvSpPr/>
            <p:nvPr/>
          </p:nvSpPr>
          <p:spPr>
            <a:xfrm>
              <a:off x="-48925375" y="2465650"/>
              <a:ext cx="71700" cy="86650"/>
            </a:xfrm>
            <a:custGeom>
              <a:avLst/>
              <a:gdLst/>
              <a:ahLst/>
              <a:cxnLst/>
              <a:rect l="l" t="t" r="r" b="b"/>
              <a:pathLst>
                <a:path w="2868" h="3466" extrusionOk="0">
                  <a:moveTo>
                    <a:pt x="693" y="1040"/>
                  </a:moveTo>
                  <a:lnTo>
                    <a:pt x="1859" y="1796"/>
                  </a:lnTo>
                  <a:lnTo>
                    <a:pt x="693" y="2552"/>
                  </a:lnTo>
                  <a:lnTo>
                    <a:pt x="693" y="1040"/>
                  </a:lnTo>
                  <a:close/>
                  <a:moveTo>
                    <a:pt x="343" y="1"/>
                  </a:moveTo>
                  <a:cubicBezTo>
                    <a:pt x="167" y="1"/>
                    <a:pt x="0" y="141"/>
                    <a:pt x="0" y="347"/>
                  </a:cubicBezTo>
                  <a:lnTo>
                    <a:pt x="0" y="3151"/>
                  </a:lnTo>
                  <a:cubicBezTo>
                    <a:pt x="0" y="3333"/>
                    <a:pt x="165" y="3466"/>
                    <a:pt x="340" y="3466"/>
                  </a:cubicBezTo>
                  <a:cubicBezTo>
                    <a:pt x="407" y="3466"/>
                    <a:pt x="475" y="3446"/>
                    <a:pt x="536" y="3403"/>
                  </a:cubicBezTo>
                  <a:lnTo>
                    <a:pt x="2678" y="1985"/>
                  </a:lnTo>
                  <a:cubicBezTo>
                    <a:pt x="2867" y="1922"/>
                    <a:pt x="2867" y="1639"/>
                    <a:pt x="2678" y="1481"/>
                  </a:cubicBezTo>
                  <a:lnTo>
                    <a:pt x="536" y="63"/>
                  </a:lnTo>
                  <a:cubicBezTo>
                    <a:pt x="476" y="20"/>
                    <a:pt x="409" y="1"/>
                    <a:pt x="3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6589;p65"/>
            <p:cNvSpPr/>
            <p:nvPr/>
          </p:nvSpPr>
          <p:spPr>
            <a:xfrm>
              <a:off x="-48977350" y="2431000"/>
              <a:ext cx="157525" cy="157550"/>
            </a:xfrm>
            <a:custGeom>
              <a:avLst/>
              <a:gdLst/>
              <a:ahLst/>
              <a:cxnLst/>
              <a:rect l="l" t="t" r="r" b="b"/>
              <a:pathLst>
                <a:path w="6301" h="6302" extrusionOk="0">
                  <a:moveTo>
                    <a:pt x="3151" y="756"/>
                  </a:moveTo>
                  <a:cubicBezTo>
                    <a:pt x="4474" y="756"/>
                    <a:pt x="5576" y="1859"/>
                    <a:pt x="5576" y="3182"/>
                  </a:cubicBezTo>
                  <a:cubicBezTo>
                    <a:pt x="5608" y="4537"/>
                    <a:pt x="4537" y="5640"/>
                    <a:pt x="3151" y="5640"/>
                  </a:cubicBezTo>
                  <a:cubicBezTo>
                    <a:pt x="1796" y="5640"/>
                    <a:pt x="693" y="4537"/>
                    <a:pt x="693" y="3182"/>
                  </a:cubicBezTo>
                  <a:cubicBezTo>
                    <a:pt x="693" y="1859"/>
                    <a:pt x="1796" y="756"/>
                    <a:pt x="3151" y="756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3"/>
                    <a:pt x="1418" y="6301"/>
                    <a:pt x="3151" y="6301"/>
                  </a:cubicBezTo>
                  <a:cubicBezTo>
                    <a:pt x="4883" y="6301"/>
                    <a:pt x="6301" y="4883"/>
                    <a:pt x="6301" y="3151"/>
                  </a:cubicBezTo>
                  <a:cubicBezTo>
                    <a:pt x="6301" y="1418"/>
                    <a:pt x="4915" y="0"/>
                    <a:pt x="31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CaixaDeTexto 175"/>
          <p:cNvSpPr txBox="1"/>
          <p:nvPr/>
        </p:nvSpPr>
        <p:spPr>
          <a:xfrm>
            <a:off x="1840589" y="3500494"/>
            <a:ext cx="1076041" cy="309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err="1">
                <a:solidFill>
                  <a:schemeClr val="bg1"/>
                </a:solidFill>
                <a:latin typeface="Berlin Sans FB" panose="020E0602020502020306" pitchFamily="34" charset="0"/>
              </a:rPr>
              <a:t>Sieg</a:t>
            </a:r>
            <a:r>
              <a:rPr lang="pt-BR" sz="1400" u="sng" dirty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pt-BR" sz="1400" u="sng" dirty="0" err="1">
                <a:solidFill>
                  <a:schemeClr val="bg1"/>
                </a:solidFill>
                <a:latin typeface="Berlin Sans FB" panose="020E0602020502020306" pitchFamily="34" charset="0"/>
              </a:rPr>
              <a:t>Sistem</a:t>
            </a:r>
            <a:endParaRPr lang="pt-BR" sz="1400" u="sng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177" name="Imagem 176">
            <a:extLst>
              <a:ext uri="{FF2B5EF4-FFF2-40B4-BE49-F238E27FC236}">
                <a16:creationId xmlns:a16="http://schemas.microsoft.com/office/drawing/2014/main" id="{CA739A7B-CFB1-4884-A4CD-B8812D9643F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04419">
            <a:off x="3389395" y="4548084"/>
            <a:ext cx="520862" cy="520862"/>
          </a:xfrm>
          <a:prstGeom prst="rect">
            <a:avLst/>
          </a:prstGeom>
        </p:spPr>
      </p:pic>
      <p:sp>
        <p:nvSpPr>
          <p:cNvPr id="178" name="Seta: para a Direita 166">
            <a:extLst>
              <a:ext uri="{FF2B5EF4-FFF2-40B4-BE49-F238E27FC236}">
                <a16:creationId xmlns:a16="http://schemas.microsoft.com/office/drawing/2014/main" id="{1B543077-A8BE-4B43-A749-E79BF92666B0}"/>
              </a:ext>
            </a:extLst>
          </p:cNvPr>
          <p:cNvSpPr/>
          <p:nvPr/>
        </p:nvSpPr>
        <p:spPr>
          <a:xfrm>
            <a:off x="4307657" y="4962587"/>
            <a:ext cx="493227" cy="450220"/>
          </a:xfrm>
          <a:prstGeom prst="rightArrow">
            <a:avLst>
              <a:gd name="adj1" fmla="val 56156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42" name="Picture 18" descr="Ícone plana de torre de CPU de PC - Baixar PNG/SVG Transparente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280" y="4465472"/>
            <a:ext cx="1508493" cy="150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am | Ícone Gratis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712" y="3294208"/>
            <a:ext cx="1514307" cy="151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isco rígido removível | Ícone Gratis"/>
          <p:cNvPicPr>
            <a:picLocks noChangeAspect="1" noChangeArrowheads="1"/>
          </p:cNvPicPr>
          <p:nvPr/>
        </p:nvPicPr>
        <p:blipFill>
          <a:blip r:embed="rId7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866" y="4584325"/>
            <a:ext cx="1254134" cy="125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aixaDeTexto 91"/>
          <p:cNvSpPr txBox="1"/>
          <p:nvPr/>
        </p:nvSpPr>
        <p:spPr>
          <a:xfrm>
            <a:off x="4861865" y="5988439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u="sng" dirty="0">
                <a:solidFill>
                  <a:schemeClr val="bg1"/>
                </a:solidFill>
                <a:latin typeface="Berlin Sans FB" panose="020E0602020502020306" pitchFamily="34" charset="0"/>
              </a:rPr>
              <a:t>Monitoramento de CPU, disco rígido e Memoria RAM</a:t>
            </a:r>
          </a:p>
        </p:txBody>
      </p:sp>
      <p:sp>
        <p:nvSpPr>
          <p:cNvPr id="93" name="Seta: para a Direita 166">
            <a:extLst>
              <a:ext uri="{FF2B5EF4-FFF2-40B4-BE49-F238E27FC236}">
                <a16:creationId xmlns:a16="http://schemas.microsoft.com/office/drawing/2014/main" id="{1B543077-A8BE-4B43-A749-E79BF92666B0}"/>
              </a:ext>
            </a:extLst>
          </p:cNvPr>
          <p:cNvSpPr/>
          <p:nvPr/>
        </p:nvSpPr>
        <p:spPr>
          <a:xfrm rot="16200000">
            <a:off x="6139252" y="2947151"/>
            <a:ext cx="493227" cy="450220"/>
          </a:xfrm>
          <a:prstGeom prst="rightArrow">
            <a:avLst>
              <a:gd name="adj1" fmla="val 56156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0" name="Picture 6" descr="Ícone Do Arquivo De Banco De Dados Do ícone único Ilustração Stock -  Ilustração de dados, ícone: 134430082"/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316" b="96388" l="1438" r="100000">
                        <a14:foregroundMark x1="44919" y1="45174" x2="45935" y2="45174"/>
                        <a14:foregroundMark x1="54268" y1="37259" x2="39634" y2="58880"/>
                        <a14:foregroundMark x1="29472" y1="78378" x2="46951" y2="46332"/>
                        <a14:foregroundMark x1="46951" y1="46332" x2="81911" y2="33398"/>
                        <a14:foregroundMark x1="81911" y1="33398" x2="60163" y2="61776"/>
                        <a14:foregroundMark x1="60163" y1="61776" x2="44919" y2="31467"/>
                        <a14:foregroundMark x1="44919" y1="31467" x2="63415" y2="28571"/>
                        <a14:foregroundMark x1="60366" y1="47104" x2="21138" y2="33591"/>
                        <a14:foregroundMark x1="21138" y1="33591" x2="40650" y2="27606"/>
                        <a14:foregroundMark x1="43902" y1="34363" x2="62398" y2="29537"/>
                        <a14:foregroundMark x1="45935" y1="17761" x2="56707" y2="63127"/>
                        <a14:foregroundMark x1="56707" y1="63127" x2="48984" y2="47104"/>
                        <a14:foregroundMark x1="40650" y1="54054" x2="45935" y2="76448"/>
                        <a14:foregroundMark x1="29472" y1="55019" x2="29472" y2="80502"/>
                        <a14:foregroundMark x1="22154" y1="59846" x2="22154" y2="74517"/>
                        <a14:foregroundMark x1="22154" y1="82432" x2="56098" y2="71622"/>
                        <a14:foregroundMark x1="56098" y1="71622" x2="57317" y2="70656"/>
                        <a14:foregroundMark x1="39634" y1="80502" x2="61382" y2="78378"/>
                        <a14:foregroundMark x1="66667" y1="78378" x2="66667" y2="54054"/>
                        <a14:foregroundMark x1="37602" y1="18726" x2="64431" y2="19691"/>
                        <a14:foregroundMark x1="27236" y1="45174" x2="44919" y2="50000"/>
                        <a14:foregroundMark x1="38618" y1="13900" x2="66667" y2="12934"/>
                        <a14:foregroundMark x1="74797" y1="19691" x2="78252" y2="55405"/>
                        <a14:foregroundMark x1="78252" y1="55405" x2="75813" y2="55985"/>
                        <a14:foregroundMark x1="79065" y1="66795" x2="79065" y2="528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107" t="6681" r="10979" b="10339"/>
          <a:stretch/>
        </p:blipFill>
        <p:spPr bwMode="auto">
          <a:xfrm>
            <a:off x="6873616" y="1180580"/>
            <a:ext cx="831315" cy="94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Imagem 96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12" y="856666"/>
            <a:ext cx="951404" cy="951404"/>
          </a:xfrm>
          <a:prstGeom prst="rect">
            <a:avLst/>
          </a:prstGeom>
        </p:spPr>
      </p:pic>
      <p:sp>
        <p:nvSpPr>
          <p:cNvPr id="98" name="CaixaDeTexto 97"/>
          <p:cNvSpPr txBox="1"/>
          <p:nvPr/>
        </p:nvSpPr>
        <p:spPr>
          <a:xfrm>
            <a:off x="4909280" y="2292674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u="sng" dirty="0">
                <a:solidFill>
                  <a:schemeClr val="bg1"/>
                </a:solidFill>
                <a:latin typeface="Berlin Sans FB" panose="020E0602020502020306" pitchFamily="34" charset="0"/>
              </a:rPr>
              <a:t>Monitoramento de CPU, disco rígido e Memoria RAM</a:t>
            </a:r>
          </a:p>
        </p:txBody>
      </p:sp>
      <p:pic>
        <p:nvPicPr>
          <p:cNvPr id="99" name="Imagem 98"/>
          <p:cNvPicPr>
            <a:picLocks noChangeAspect="1"/>
          </p:cNvPicPr>
          <p:nvPr/>
        </p:nvPicPr>
        <p:blipFill>
          <a:blip r:embed="rId1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163" y="2968485"/>
            <a:ext cx="462856" cy="462856"/>
          </a:xfrm>
          <a:prstGeom prst="rect">
            <a:avLst/>
          </a:prstGeom>
        </p:spPr>
      </p:pic>
      <p:sp>
        <p:nvSpPr>
          <p:cNvPr id="100" name="Seta: para a Direita 166">
            <a:extLst>
              <a:ext uri="{FF2B5EF4-FFF2-40B4-BE49-F238E27FC236}">
                <a16:creationId xmlns:a16="http://schemas.microsoft.com/office/drawing/2014/main" id="{1B543077-A8BE-4B43-A749-E79BF92666B0}"/>
              </a:ext>
            </a:extLst>
          </p:cNvPr>
          <p:cNvSpPr/>
          <p:nvPr/>
        </p:nvSpPr>
        <p:spPr>
          <a:xfrm>
            <a:off x="8132564" y="1665354"/>
            <a:ext cx="493227" cy="450220"/>
          </a:xfrm>
          <a:prstGeom prst="rightArrow">
            <a:avLst>
              <a:gd name="adj1" fmla="val 56156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1" name="Google Shape;1513;p52"/>
          <p:cNvGrpSpPr/>
          <p:nvPr/>
        </p:nvGrpSpPr>
        <p:grpSpPr>
          <a:xfrm>
            <a:off x="9238621" y="1370508"/>
            <a:ext cx="2119746" cy="1444598"/>
            <a:chOff x="3804623" y="931514"/>
            <a:chExt cx="4311631" cy="3283920"/>
          </a:xfrm>
        </p:grpSpPr>
        <p:grpSp>
          <p:nvGrpSpPr>
            <p:cNvPr id="102" name="Google Shape;1514;p52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132" name="Google Shape;1515;p52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516;p52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" name="Google Shape;1517;p52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518;p52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1" name="Google Shape;1519;p52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6" name="CaixaDeTexto 135"/>
          <p:cNvSpPr txBox="1"/>
          <p:nvPr/>
        </p:nvSpPr>
        <p:spPr>
          <a:xfrm>
            <a:off x="9344479" y="1463386"/>
            <a:ext cx="18340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Produção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pPr algn="r"/>
            <a:r>
              <a:rPr lang="pt-BR" sz="1600" dirty="0">
                <a:solidFill>
                  <a:schemeClr val="bg1"/>
                </a:solidFill>
              </a:rPr>
              <a:t>Falhas e</a:t>
            </a:r>
          </a:p>
          <a:p>
            <a:pPr algn="r"/>
            <a:r>
              <a:rPr lang="pt-BR" sz="1600" dirty="0">
                <a:solidFill>
                  <a:schemeClr val="bg1"/>
                </a:solidFill>
              </a:rPr>
              <a:t>inatividade</a:t>
            </a:r>
          </a:p>
        </p:txBody>
      </p:sp>
      <p:sp>
        <p:nvSpPr>
          <p:cNvPr id="137" name="CaixaDeTexto 136"/>
          <p:cNvSpPr txBox="1"/>
          <p:nvPr/>
        </p:nvSpPr>
        <p:spPr>
          <a:xfrm>
            <a:off x="10189608" y="1263737"/>
            <a:ext cx="373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92D050"/>
                </a:solidFill>
              </a:rPr>
              <a:t>+</a:t>
            </a:r>
          </a:p>
        </p:txBody>
      </p:sp>
      <p:sp>
        <p:nvSpPr>
          <p:cNvPr id="138" name="CaixaDeTexto 137"/>
          <p:cNvSpPr txBox="1"/>
          <p:nvPr/>
        </p:nvSpPr>
        <p:spPr>
          <a:xfrm>
            <a:off x="10000004" y="1528364"/>
            <a:ext cx="5952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45" name="CaixaDeTexto 144"/>
          <p:cNvSpPr txBox="1"/>
          <p:nvPr/>
        </p:nvSpPr>
        <p:spPr>
          <a:xfrm>
            <a:off x="8777936" y="782568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u="sng" dirty="0">
                <a:solidFill>
                  <a:schemeClr val="bg1"/>
                </a:solidFill>
                <a:latin typeface="Berlin Sans FB" panose="020E0602020502020306" pitchFamily="34" charset="0"/>
              </a:rPr>
              <a:t>Melhoria do desenvolvimento e</a:t>
            </a:r>
          </a:p>
          <a:p>
            <a:pPr algn="ctr"/>
            <a:r>
              <a:rPr lang="pt-BR" sz="1400" u="sng" dirty="0">
                <a:solidFill>
                  <a:schemeClr val="bg1"/>
                </a:solidFill>
                <a:latin typeface="Berlin Sans FB" panose="020E0602020502020306" pitchFamily="34" charset="0"/>
              </a:rPr>
              <a:t>maior velocidade de produção</a:t>
            </a:r>
          </a:p>
        </p:txBody>
      </p:sp>
      <p:pic>
        <p:nvPicPr>
          <p:cNvPr id="1036" name="Picture 12" descr="Ícone Da Retenção Do Cliente, Estilo Do Esboço Ilustração do Vetor -  Ilustração de ícone, cliente: 128272547"/>
          <p:cNvPicPr>
            <a:picLocks noChangeAspect="1" noChangeArrowheads="1"/>
          </p:cNvPicPr>
          <p:nvPr/>
        </p:nvPicPr>
        <p:blipFill>
          <a:blip r:embed="rId13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30875" y1="83500" x2="30875" y2="83500"/>
                        <a14:foregroundMark x1="60625" y1="66500" x2="60625" y2="6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807" y="1791842"/>
            <a:ext cx="692126" cy="69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Seta: para a Direita 166">
            <a:extLst>
              <a:ext uri="{FF2B5EF4-FFF2-40B4-BE49-F238E27FC236}">
                <a16:creationId xmlns:a16="http://schemas.microsoft.com/office/drawing/2014/main" id="{1B543077-A8BE-4B43-A749-E79BF92666B0}"/>
              </a:ext>
            </a:extLst>
          </p:cNvPr>
          <p:cNvSpPr/>
          <p:nvPr/>
        </p:nvSpPr>
        <p:spPr>
          <a:xfrm rot="5400000">
            <a:off x="10051005" y="3137665"/>
            <a:ext cx="493227" cy="450220"/>
          </a:xfrm>
          <a:prstGeom prst="rightArrow">
            <a:avLst>
              <a:gd name="adj1" fmla="val 56156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7" name="CaixaDeTexto 146"/>
          <p:cNvSpPr txBox="1"/>
          <p:nvPr/>
        </p:nvSpPr>
        <p:spPr>
          <a:xfrm>
            <a:off x="8735823" y="5992512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u="sng" dirty="0" err="1">
                <a:solidFill>
                  <a:schemeClr val="bg1"/>
                </a:solidFill>
                <a:latin typeface="Berlin Sans FB" panose="020E0602020502020306" pitchFamily="34" charset="0"/>
              </a:rPr>
              <a:t>Relatorios</a:t>
            </a:r>
            <a:r>
              <a:rPr lang="pt-BR" sz="1400" u="sng" dirty="0">
                <a:solidFill>
                  <a:schemeClr val="bg1"/>
                </a:solidFill>
                <a:latin typeface="Berlin Sans FB" panose="020E0602020502020306" pitchFamily="34" charset="0"/>
              </a:rPr>
              <a:t> de atividade e desempenho</a:t>
            </a:r>
          </a:p>
        </p:txBody>
      </p:sp>
      <p:pic>
        <p:nvPicPr>
          <p:cNvPr id="1038" name="Picture 14" descr="ícones Do Computador, Tecnologia Da Informação, Infraestrutura De Ti png  transparente grátis"/>
          <p:cNvPicPr>
            <a:picLocks noChangeAspect="1" noChangeArrowheads="1"/>
          </p:cNvPicPr>
          <p:nvPr/>
        </p:nvPicPr>
        <p:blipFill>
          <a:blip r:embed="rId1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577" b="95577" l="6111" r="91444">
                        <a14:foregroundMark x1="52111" y1="26923" x2="52111" y2="269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992" y="4499763"/>
            <a:ext cx="2715748" cy="156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ocumento de ícones do computador, ícone de relatório, texto, outros,  PostScript encapsulado png | PNGWing"/>
          <p:cNvPicPr>
            <a:picLocks noChangeAspect="1" noChangeArrowheads="1"/>
          </p:cNvPicPr>
          <p:nvPr/>
        </p:nvPicPr>
        <p:blipFill>
          <a:blip r:embed="rId17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100000" l="0" r="100000">
                        <a14:foregroundMark x1="44565" y1="36328" x2="44565" y2="36328"/>
                        <a14:foregroundMark x1="47500" y1="57813" x2="47500" y2="57813"/>
                        <a14:foregroundMark x1="47500" y1="64453" x2="47500" y2="64453"/>
                        <a14:foregroundMark x1="43587" y1="78711" x2="43587" y2="78711"/>
                        <a14:foregroundMark x1="53696" y1="73242" x2="53696" y2="73242"/>
                        <a14:foregroundMark x1="53696" y1="81836" x2="53696" y2="81836"/>
                        <a14:foregroundMark x1="53696" y1="86914" x2="53696" y2="86914"/>
                        <a14:backgroundMark x1="36630" y1="77539" x2="36630" y2="77539"/>
                        <a14:backgroundMark x1="35109" y1="47461" x2="35109" y2="47461"/>
                        <a14:backgroundMark x1="40761" y1="33203" x2="40761" y2="33203"/>
                        <a14:backgroundMark x1="48804" y1="41211" x2="48804" y2="41211"/>
                        <a14:backgroundMark x1="57174" y1="28711" x2="57174" y2="287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45" y="4027674"/>
            <a:ext cx="2081950" cy="115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5660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63B016B9E10D44AF2D6A2076639652" ma:contentTypeVersion="7" ma:contentTypeDescription="Create a new document." ma:contentTypeScope="" ma:versionID="da41f6e1119241f41e66be91ec9fc4f4">
  <xsd:schema xmlns:xsd="http://www.w3.org/2001/XMLSchema" xmlns:xs="http://www.w3.org/2001/XMLSchema" xmlns:p="http://schemas.microsoft.com/office/2006/metadata/properties" xmlns:ns3="1f168f81-3f83-4b33-9f0c-ec152bce3f98" targetNamespace="http://schemas.microsoft.com/office/2006/metadata/properties" ma:root="true" ma:fieldsID="cf0ef0de81a620ba18a7f3a6a175827b" ns3:_="">
    <xsd:import namespace="1f168f81-3f83-4b33-9f0c-ec152bce3f9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68f81-3f83-4b33-9f0c-ec152bce3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48295E-C595-4C43-B4FE-A2F1D5D1A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168f81-3f83-4b33-9f0c-ec152bce3f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1EFB4E-1A59-433A-AB84-24F0D313C24B}">
  <ds:schemaRefs>
    <ds:schemaRef ds:uri="1f168f81-3f83-4b33-9f0c-ec152bce3f98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594AAA9-4E5D-4F08-B67F-E205B40B6E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4093</TotalTime>
  <Words>44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Berlin Sans FB</vt:lpstr>
      <vt:lpstr>Calibri</vt:lpstr>
      <vt:lpstr>Calibri Light</vt:lpstr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Carrera</dc:creator>
  <cp:lastModifiedBy>SARAH CARVALHO TEIXEIRA DE LIMA .</cp:lastModifiedBy>
  <cp:revision>68</cp:revision>
  <dcterms:created xsi:type="dcterms:W3CDTF">2020-04-12T21:33:00Z</dcterms:created>
  <dcterms:modified xsi:type="dcterms:W3CDTF">2020-10-03T23:22:52Z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0x010100A663B016B9E10D44AF2D6A2076639652</vt:lpwstr>
  </property>
</Properties>
</file>