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35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23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5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11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97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7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60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17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7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17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2B19-49E1-4A8E-8214-9BB1CF7AD800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1E80-EBC5-4C19-B6E4-A9C958EED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8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microsoft.com/office/2007/relationships/hdphoto" Target="../media/hdphoto3.wdp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6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>
            <a:off x="0" y="5361709"/>
            <a:ext cx="1482436" cy="149629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/>
          <p:cNvSpPr/>
          <p:nvPr/>
        </p:nvSpPr>
        <p:spPr>
          <a:xfrm rot="10800000">
            <a:off x="10709564" y="-13447"/>
            <a:ext cx="1482436" cy="149629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0" y="138550"/>
            <a:ext cx="1667411" cy="3879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63" y="4416964"/>
            <a:ext cx="659954" cy="36494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2" y="4431929"/>
            <a:ext cx="245802" cy="24580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24" y="3777128"/>
            <a:ext cx="700829" cy="70082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15064" r="8614" b="15060"/>
          <a:stretch/>
        </p:blipFill>
        <p:spPr>
          <a:xfrm>
            <a:off x="5576760" y="4016666"/>
            <a:ext cx="882052" cy="35819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19" y="4305127"/>
            <a:ext cx="443341" cy="4433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25" y="4279815"/>
            <a:ext cx="635908" cy="635908"/>
          </a:xfrm>
          <a:prstGeom prst="rect">
            <a:avLst/>
          </a:prstGeom>
        </p:spPr>
      </p:pic>
      <p:grpSp>
        <p:nvGrpSpPr>
          <p:cNvPr id="131" name="Google Shape;1513;p52"/>
          <p:cNvGrpSpPr/>
          <p:nvPr/>
        </p:nvGrpSpPr>
        <p:grpSpPr>
          <a:xfrm>
            <a:off x="5389362" y="3819232"/>
            <a:ext cx="2119746" cy="1444598"/>
            <a:chOff x="3804623" y="931514"/>
            <a:chExt cx="4311631" cy="3283920"/>
          </a:xfrm>
        </p:grpSpPr>
        <p:grpSp>
          <p:nvGrpSpPr>
            <p:cNvPr id="132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34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6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3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8" name="Imagem 137">
            <a:extLst>
              <a:ext uri="{FF2B5EF4-FFF2-40B4-BE49-F238E27FC236}">
                <a16:creationId xmlns:a16="http://schemas.microsoft.com/office/drawing/2014/main" id="{CA739A7B-CFB1-4884-A4CD-B8812D9643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4419">
            <a:off x="3277237" y="3374488"/>
            <a:ext cx="497395" cy="497395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21" y="4896996"/>
            <a:ext cx="865687" cy="865687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98" y="4712154"/>
            <a:ext cx="1848367" cy="1848367"/>
          </a:xfrm>
          <a:prstGeom prst="rect">
            <a:avLst/>
          </a:prstGeom>
        </p:spPr>
      </p:pic>
      <p:sp>
        <p:nvSpPr>
          <p:cNvPr id="140" name="Google Shape;1541;p54"/>
          <p:cNvSpPr/>
          <p:nvPr/>
        </p:nvSpPr>
        <p:spPr>
          <a:xfrm>
            <a:off x="5353868" y="5185625"/>
            <a:ext cx="562010" cy="1006150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Imagem 14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15064" r="8614" b="15060"/>
          <a:stretch/>
        </p:blipFill>
        <p:spPr>
          <a:xfrm>
            <a:off x="5462182" y="5323517"/>
            <a:ext cx="350022" cy="142141"/>
          </a:xfrm>
          <a:prstGeom prst="rect">
            <a:avLst/>
          </a:prstGeom>
        </p:spPr>
      </p:pic>
      <p:pic>
        <p:nvPicPr>
          <p:cNvPr id="144" name="Imagem 1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55" y="5465074"/>
            <a:ext cx="445732" cy="445732"/>
          </a:xfrm>
          <a:prstGeom prst="rect">
            <a:avLst/>
          </a:prstGeom>
        </p:spPr>
      </p:pic>
      <p:grpSp>
        <p:nvGrpSpPr>
          <p:cNvPr id="145" name="Google Shape;1513;p52"/>
          <p:cNvGrpSpPr/>
          <p:nvPr/>
        </p:nvGrpSpPr>
        <p:grpSpPr>
          <a:xfrm>
            <a:off x="987257" y="1005936"/>
            <a:ext cx="2119746" cy="1444598"/>
            <a:chOff x="3804623" y="931514"/>
            <a:chExt cx="4311631" cy="3283920"/>
          </a:xfrm>
        </p:grpSpPr>
        <p:grpSp>
          <p:nvGrpSpPr>
            <p:cNvPr id="146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48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0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2" name="Imagem 15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4A3F412-A954-450D-AB06-8D10616CEA2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27" y="1208455"/>
            <a:ext cx="794215" cy="794215"/>
          </a:xfrm>
          <a:prstGeom prst="rect">
            <a:avLst/>
          </a:prstGeom>
        </p:spPr>
      </p:pic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6F899E06-54A0-4200-948B-0692CD9DFD23}"/>
              </a:ext>
            </a:extLst>
          </p:cNvPr>
          <p:cNvSpPr txBox="1"/>
          <p:nvPr/>
        </p:nvSpPr>
        <p:spPr>
          <a:xfrm>
            <a:off x="2910984" y="728568"/>
            <a:ext cx="2366480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>
                <a:solidFill>
                  <a:schemeClr val="bg1"/>
                </a:solidFill>
                <a:latin typeface="Berlin Sans FB" panose="020E0602020502020306" pitchFamily="34" charset="0"/>
                <a:cs typeface="Calibri"/>
              </a:rPr>
              <a:t>Para otimizar o serviços de produção de mídia,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>
                <a:solidFill>
                  <a:schemeClr val="bg1"/>
                </a:solidFill>
                <a:latin typeface="Berlin Sans FB" panose="020E0602020502020306" pitchFamily="34" charset="0"/>
                <a:cs typeface="Calibri"/>
              </a:rPr>
              <a:t>o </a:t>
            </a:r>
            <a:r>
              <a:rPr lang="pt-BR" sz="1500" dirty="0" err="1" smtClean="0">
                <a:solidFill>
                  <a:schemeClr val="bg1"/>
                </a:solidFill>
                <a:latin typeface="Berlin Sans FB" panose="020E0602020502020306" pitchFamily="34" charset="0"/>
                <a:cs typeface="Calibri"/>
              </a:rPr>
              <a:t>Sieg</a:t>
            </a:r>
            <a:r>
              <a:rPr lang="pt-BR" sz="1500" dirty="0" smtClean="0">
                <a:solidFill>
                  <a:schemeClr val="bg1"/>
                </a:solidFill>
                <a:latin typeface="Berlin Sans FB" panose="020E0602020502020306" pitchFamily="34" charset="0"/>
                <a:cs typeface="Calibri"/>
              </a:rPr>
              <a:t> </a:t>
            </a:r>
            <a:r>
              <a:rPr lang="pt-BR" sz="1500" dirty="0" err="1" smtClean="0">
                <a:solidFill>
                  <a:schemeClr val="bg1"/>
                </a:solidFill>
                <a:latin typeface="Berlin Sans FB" panose="020E0602020502020306" pitchFamily="34" charset="0"/>
                <a:cs typeface="Calibri"/>
              </a:rPr>
              <a:t>Sistem</a:t>
            </a:r>
            <a:r>
              <a:rPr lang="pt-BR" sz="1500" dirty="0" smtClean="0">
                <a:solidFill>
                  <a:schemeClr val="bg1"/>
                </a:solidFill>
                <a:latin typeface="Berlin Sans FB" panose="020E0602020502020306" pitchFamily="34" charset="0"/>
                <a:cs typeface="Calibri"/>
              </a:rPr>
              <a:t> irá monitorar a maquina do usuário, verificando o desempenho da memoria RAM, placa de vídeo, CPU e disco rígido.</a:t>
            </a:r>
            <a:endParaRPr lang="pt-BR" sz="1500" dirty="0">
              <a:solidFill>
                <a:schemeClr val="bg1"/>
              </a:solidFill>
              <a:latin typeface="Berlin Sans FB" panose="020E0602020502020306" pitchFamily="34" charset="0"/>
              <a:cs typeface="Calibri"/>
            </a:endParaRPr>
          </a:p>
        </p:txBody>
      </p:sp>
      <p:cxnSp>
        <p:nvCxnSpPr>
          <p:cNvPr id="42" name="Conector em Curva 41"/>
          <p:cNvCxnSpPr/>
          <p:nvPr/>
        </p:nvCxnSpPr>
        <p:spPr>
          <a:xfrm rot="16200000" flipH="1">
            <a:off x="1201203" y="2347984"/>
            <a:ext cx="1208825" cy="115018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Imagem 153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955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93" y="5287203"/>
            <a:ext cx="462982" cy="452784"/>
          </a:xfrm>
          <a:prstGeom prst="rect">
            <a:avLst/>
          </a:prstGeom>
        </p:spPr>
      </p:pic>
      <p:pic>
        <p:nvPicPr>
          <p:cNvPr id="155" name="Imagem 15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48" y="5748383"/>
            <a:ext cx="901236" cy="258728"/>
          </a:xfrm>
          <a:prstGeom prst="rect">
            <a:avLst/>
          </a:prstGeom>
        </p:spPr>
      </p:pic>
      <p:grpSp>
        <p:nvGrpSpPr>
          <p:cNvPr id="156" name="Google Shape;1652;p60"/>
          <p:cNvGrpSpPr/>
          <p:nvPr/>
        </p:nvGrpSpPr>
        <p:grpSpPr>
          <a:xfrm>
            <a:off x="6828995" y="5551641"/>
            <a:ext cx="583960" cy="565345"/>
            <a:chOff x="4815575" y="1416800"/>
            <a:chExt cx="73750" cy="71400"/>
          </a:xfrm>
        </p:grpSpPr>
        <p:sp>
          <p:nvSpPr>
            <p:cNvPr id="157" name="Google Shape;1653;p60"/>
            <p:cNvSpPr/>
            <p:nvPr/>
          </p:nvSpPr>
          <p:spPr>
            <a:xfrm>
              <a:off x="4815575" y="1416800"/>
              <a:ext cx="43100" cy="52150"/>
            </a:xfrm>
            <a:custGeom>
              <a:avLst/>
              <a:gdLst/>
              <a:ahLst/>
              <a:cxnLst/>
              <a:rect l="l" t="t" r="r" b="b"/>
              <a:pathLst>
                <a:path w="1724" h="2086" extrusionOk="0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54;p60"/>
            <p:cNvSpPr/>
            <p:nvPr/>
          </p:nvSpPr>
          <p:spPr>
            <a:xfrm>
              <a:off x="4861725" y="1421125"/>
              <a:ext cx="27600" cy="51250"/>
            </a:xfrm>
            <a:custGeom>
              <a:avLst/>
              <a:gdLst/>
              <a:ahLst/>
              <a:cxnLst/>
              <a:rect l="l" t="t" r="r" b="b"/>
              <a:pathLst>
                <a:path w="1104" h="2050" extrusionOk="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55;p60"/>
            <p:cNvSpPr/>
            <p:nvPr/>
          </p:nvSpPr>
          <p:spPr>
            <a:xfrm>
              <a:off x="4829450" y="1467825"/>
              <a:ext cx="49250" cy="20375"/>
            </a:xfrm>
            <a:custGeom>
              <a:avLst/>
              <a:gdLst/>
              <a:ahLst/>
              <a:cxnLst/>
              <a:rect l="l" t="t" r="r" b="b"/>
              <a:pathLst>
                <a:path w="1970" h="815" extrusionOk="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B239FBA7-FAD0-4772-B02A-B52D26470DEF}"/>
              </a:ext>
            </a:extLst>
          </p:cNvPr>
          <p:cNvSpPr txBox="1"/>
          <p:nvPr/>
        </p:nvSpPr>
        <p:spPr>
          <a:xfrm>
            <a:off x="7589913" y="3777128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500" dirty="0">
                <a:solidFill>
                  <a:schemeClr val="bg1"/>
                </a:solidFill>
                <a:latin typeface="Berlin Sans FB" panose="020E0602020502020306" pitchFamily="34" charset="0"/>
              </a:rPr>
              <a:t>Utilizaremos </a:t>
            </a:r>
            <a:r>
              <a:rPr lang="pt-BR" sz="15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o </a:t>
            </a:r>
            <a:r>
              <a:rPr lang="pt-BR" sz="15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Azure</a:t>
            </a:r>
            <a:r>
              <a:rPr lang="pt-BR" sz="15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para armazenar os </a:t>
            </a:r>
            <a:r>
              <a:rPr lang="pt-BR" sz="1500" dirty="0">
                <a:solidFill>
                  <a:schemeClr val="bg1"/>
                </a:solidFill>
                <a:latin typeface="Berlin Sans FB" panose="020E0602020502020306" pitchFamily="34" charset="0"/>
              </a:rPr>
              <a:t>dados </a:t>
            </a:r>
            <a:r>
              <a:rPr lang="pt-BR" sz="15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gerados dos nossos usuários e suas respectivas maquinas.</a:t>
            </a:r>
            <a:endParaRPr lang="pt-BR" sz="1500" dirty="0">
              <a:solidFill>
                <a:schemeClr val="bg1"/>
              </a:solidFill>
              <a:latin typeface="Berlin Sans FB" panose="020E0602020502020306" pitchFamily="34" charset="0"/>
              <a:cs typeface="Calibri"/>
            </a:endParaRPr>
          </a:p>
        </p:txBody>
      </p:sp>
      <p:pic>
        <p:nvPicPr>
          <p:cNvPr id="179" name="Imagem 17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87" y="3971192"/>
            <a:ext cx="800279" cy="705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80" name="Google Shape;1513;p52"/>
          <p:cNvGrpSpPr/>
          <p:nvPr/>
        </p:nvGrpSpPr>
        <p:grpSpPr>
          <a:xfrm>
            <a:off x="1487562" y="3858366"/>
            <a:ext cx="1757651" cy="1124533"/>
            <a:chOff x="3804623" y="931514"/>
            <a:chExt cx="4311631" cy="3283920"/>
          </a:xfrm>
        </p:grpSpPr>
        <p:grpSp>
          <p:nvGrpSpPr>
            <p:cNvPr id="181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83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5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2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" name="Google Shape;1513;p52"/>
          <p:cNvGrpSpPr/>
          <p:nvPr/>
        </p:nvGrpSpPr>
        <p:grpSpPr>
          <a:xfrm>
            <a:off x="842388" y="5581896"/>
            <a:ext cx="845127" cy="648988"/>
            <a:chOff x="3804623" y="931514"/>
            <a:chExt cx="4311631" cy="3283920"/>
          </a:xfrm>
        </p:grpSpPr>
        <p:grpSp>
          <p:nvGrpSpPr>
            <p:cNvPr id="188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90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2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9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" name="Google Shape;1513;p52"/>
          <p:cNvGrpSpPr/>
          <p:nvPr/>
        </p:nvGrpSpPr>
        <p:grpSpPr>
          <a:xfrm>
            <a:off x="3045261" y="5609117"/>
            <a:ext cx="845127" cy="648988"/>
            <a:chOff x="3804623" y="931514"/>
            <a:chExt cx="4311631" cy="3283920"/>
          </a:xfrm>
        </p:grpSpPr>
        <p:grpSp>
          <p:nvGrpSpPr>
            <p:cNvPr id="195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97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9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6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1513;p52"/>
          <p:cNvGrpSpPr/>
          <p:nvPr/>
        </p:nvGrpSpPr>
        <p:grpSpPr>
          <a:xfrm>
            <a:off x="1945385" y="5582999"/>
            <a:ext cx="845127" cy="648988"/>
            <a:chOff x="3804623" y="931514"/>
            <a:chExt cx="4311631" cy="3283920"/>
          </a:xfrm>
        </p:grpSpPr>
        <p:grpSp>
          <p:nvGrpSpPr>
            <p:cNvPr id="202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204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6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3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08" name="Conector reto 207"/>
          <p:cNvCxnSpPr>
            <a:stCxn id="185" idx="2"/>
          </p:cNvCxnSpPr>
          <p:nvPr/>
        </p:nvCxnSpPr>
        <p:spPr>
          <a:xfrm flipH="1">
            <a:off x="2365662" y="4792463"/>
            <a:ext cx="726" cy="422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/>
          <p:cNvCxnSpPr/>
          <p:nvPr/>
        </p:nvCxnSpPr>
        <p:spPr>
          <a:xfrm>
            <a:off x="1264603" y="5214950"/>
            <a:ext cx="216495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/>
          <p:nvPr/>
        </p:nvCxnSpPr>
        <p:spPr>
          <a:xfrm>
            <a:off x="1285574" y="5211392"/>
            <a:ext cx="349" cy="3728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to 210"/>
          <p:cNvCxnSpPr/>
          <p:nvPr/>
        </p:nvCxnSpPr>
        <p:spPr>
          <a:xfrm>
            <a:off x="3411709" y="5226398"/>
            <a:ext cx="349" cy="3728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to 211"/>
          <p:cNvCxnSpPr/>
          <p:nvPr/>
        </p:nvCxnSpPr>
        <p:spPr>
          <a:xfrm>
            <a:off x="2364144" y="5178822"/>
            <a:ext cx="349" cy="3728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oogle Shape;6585;p65"/>
          <p:cNvGrpSpPr/>
          <p:nvPr/>
        </p:nvGrpSpPr>
        <p:grpSpPr>
          <a:xfrm>
            <a:off x="1112346" y="5707312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214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6585;p65"/>
          <p:cNvGrpSpPr/>
          <p:nvPr/>
        </p:nvGrpSpPr>
        <p:grpSpPr>
          <a:xfrm>
            <a:off x="2219954" y="5705470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219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6585;p65"/>
          <p:cNvGrpSpPr/>
          <p:nvPr/>
        </p:nvGrpSpPr>
        <p:grpSpPr>
          <a:xfrm>
            <a:off x="3314858" y="5728829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224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CaixaDeTexto 227"/>
          <p:cNvSpPr txBox="1"/>
          <p:nvPr/>
        </p:nvSpPr>
        <p:spPr>
          <a:xfrm>
            <a:off x="1840589" y="3500494"/>
            <a:ext cx="1076041" cy="3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Sieg</a:t>
            </a:r>
            <a:r>
              <a:rPr lang="pt-BR" sz="1400" u="sng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pt-BR" sz="1400" u="sng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Sistem</a:t>
            </a:r>
            <a:endParaRPr lang="pt-BR" sz="1400" u="sng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4672765" y="3576160"/>
            <a:ext cx="18429" cy="1425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4693810" y="5696703"/>
            <a:ext cx="18429" cy="1425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oogle Shape;1513;p52"/>
          <p:cNvGrpSpPr/>
          <p:nvPr/>
        </p:nvGrpSpPr>
        <p:grpSpPr>
          <a:xfrm>
            <a:off x="8312197" y="1005936"/>
            <a:ext cx="2119746" cy="1444598"/>
            <a:chOff x="3804623" y="931514"/>
            <a:chExt cx="4311631" cy="3283920"/>
          </a:xfrm>
        </p:grpSpPr>
        <p:grpSp>
          <p:nvGrpSpPr>
            <p:cNvPr id="242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244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3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8" name="CaixaDeTexto 1027"/>
          <p:cNvSpPr txBox="1"/>
          <p:nvPr/>
        </p:nvSpPr>
        <p:spPr>
          <a:xfrm>
            <a:off x="8418055" y="1098814"/>
            <a:ext cx="1834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Produção</a:t>
            </a:r>
          </a:p>
          <a:p>
            <a:endParaRPr lang="pt-BR" sz="1600" dirty="0" smtClean="0">
              <a:solidFill>
                <a:schemeClr val="bg1"/>
              </a:solidFill>
            </a:endParaRPr>
          </a:p>
          <a:p>
            <a:pPr algn="r"/>
            <a:r>
              <a:rPr lang="pt-BR" sz="1600" dirty="0" smtClean="0">
                <a:solidFill>
                  <a:schemeClr val="bg1"/>
                </a:solidFill>
              </a:rPr>
              <a:t>Falhas e</a:t>
            </a:r>
          </a:p>
          <a:p>
            <a:pPr algn="r"/>
            <a:r>
              <a:rPr lang="pt-BR" sz="1600" dirty="0" smtClean="0">
                <a:solidFill>
                  <a:schemeClr val="bg1"/>
                </a:solidFill>
              </a:rPr>
              <a:t>inatividade</a:t>
            </a:r>
          </a:p>
        </p:txBody>
      </p:sp>
      <p:sp>
        <p:nvSpPr>
          <p:cNvPr id="1031" name="CaixaDeTexto 1030"/>
          <p:cNvSpPr txBox="1"/>
          <p:nvPr/>
        </p:nvSpPr>
        <p:spPr>
          <a:xfrm>
            <a:off x="9263184" y="899165"/>
            <a:ext cx="37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92D050"/>
                </a:solidFill>
              </a:rPr>
              <a:t>+</a:t>
            </a:r>
            <a:endParaRPr lang="pt-BR" sz="4000" b="1" dirty="0">
              <a:solidFill>
                <a:srgbClr val="92D050"/>
              </a:solidFill>
            </a:endParaRPr>
          </a:p>
        </p:txBody>
      </p:sp>
      <p:sp>
        <p:nvSpPr>
          <p:cNvPr id="1032" name="CaixaDeTexto 1031"/>
          <p:cNvSpPr txBox="1"/>
          <p:nvPr/>
        </p:nvSpPr>
        <p:spPr>
          <a:xfrm>
            <a:off x="9073580" y="1163792"/>
            <a:ext cx="5952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 smtClean="0">
                <a:solidFill>
                  <a:srgbClr val="FF0000"/>
                </a:solidFill>
              </a:rPr>
              <a:t>-</a:t>
            </a:r>
            <a:endParaRPr lang="pt-BR" sz="6600" b="1" dirty="0">
              <a:solidFill>
                <a:srgbClr val="FF0000"/>
              </a:solidFill>
            </a:endParaRPr>
          </a:p>
        </p:txBody>
      </p:sp>
      <p:sp>
        <p:nvSpPr>
          <p:cNvPr id="1034" name="CaixaDeTexto 1033"/>
          <p:cNvSpPr txBox="1"/>
          <p:nvPr/>
        </p:nvSpPr>
        <p:spPr>
          <a:xfrm>
            <a:off x="7371174" y="662872"/>
            <a:ext cx="10968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Controle de produtividade</a:t>
            </a:r>
            <a:endParaRPr lang="pt-BR" sz="1200" dirty="0"/>
          </a:p>
        </p:txBody>
      </p:sp>
      <p:sp>
        <p:nvSpPr>
          <p:cNvPr id="253" name="CaixaDeTexto 252"/>
          <p:cNvSpPr txBox="1"/>
          <p:nvPr/>
        </p:nvSpPr>
        <p:spPr>
          <a:xfrm>
            <a:off x="10360901" y="2144597"/>
            <a:ext cx="10968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 smtClean="0"/>
              <a:t>Renderização</a:t>
            </a:r>
            <a:r>
              <a:rPr lang="pt-BR" sz="1200" dirty="0" smtClean="0"/>
              <a:t> estável </a:t>
            </a:r>
            <a:endParaRPr lang="pt-BR" sz="1200" dirty="0"/>
          </a:p>
        </p:txBody>
      </p:sp>
      <p:sp>
        <p:nvSpPr>
          <p:cNvPr id="254" name="CaixaDeTexto 253"/>
          <p:cNvSpPr txBox="1"/>
          <p:nvPr/>
        </p:nvSpPr>
        <p:spPr>
          <a:xfrm>
            <a:off x="10114444" y="721718"/>
            <a:ext cx="12066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Maquinas rendendo 100%</a:t>
            </a:r>
            <a:endParaRPr lang="pt-BR" sz="1200" dirty="0"/>
          </a:p>
        </p:txBody>
      </p:sp>
      <p:cxnSp>
        <p:nvCxnSpPr>
          <p:cNvPr id="1040" name="Conector Angulado 1039"/>
          <p:cNvCxnSpPr>
            <a:stCxn id="165" idx="3"/>
          </p:cNvCxnSpPr>
          <p:nvPr/>
        </p:nvCxnSpPr>
        <p:spPr>
          <a:xfrm flipV="1">
            <a:off x="10333112" y="3054076"/>
            <a:ext cx="576232" cy="1230884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4" descr="Suporte técnico Ícones do computador Atendimento ao cliente Software de  computador Internet, ícone do cliente, serviço, outros, tecnologia da  informação png | PNGWing"/>
          <p:cNvPicPr>
            <a:picLocks noChangeAspect="1" noChangeArrowheads="1"/>
          </p:cNvPicPr>
          <p:nvPr/>
        </p:nvPicPr>
        <p:blipFill>
          <a:blip r:embed="rId2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027" y="1297137"/>
            <a:ext cx="973886" cy="97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8" name="Google Shape;4787;p62"/>
          <p:cNvGrpSpPr/>
          <p:nvPr/>
        </p:nvGrpSpPr>
        <p:grpSpPr>
          <a:xfrm>
            <a:off x="6935103" y="1668740"/>
            <a:ext cx="230716" cy="230680"/>
            <a:chOff x="2685825" y="840375"/>
            <a:chExt cx="481900" cy="481825"/>
          </a:xfrm>
          <a:solidFill>
            <a:schemeClr val="bg1"/>
          </a:solidFill>
        </p:grpSpPr>
        <p:sp>
          <p:nvSpPr>
            <p:cNvPr id="269" name="Google Shape;4788;p62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270" name="Google Shape;4789;p62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271" name="CaixaDeTexto 270"/>
          <p:cNvSpPr txBox="1"/>
          <p:nvPr/>
        </p:nvSpPr>
        <p:spPr>
          <a:xfrm>
            <a:off x="6374365" y="2296335"/>
            <a:ext cx="1347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Ferramenta de HelpDesk 24h</a:t>
            </a:r>
            <a:endParaRPr lang="pt-BR" sz="1400" u="sng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72" name="CaixaDeTexto 271"/>
          <p:cNvSpPr txBox="1"/>
          <p:nvPr/>
        </p:nvSpPr>
        <p:spPr>
          <a:xfrm>
            <a:off x="7766127" y="1373466"/>
            <a:ext cx="431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981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2020-10-01T14:17:19Z</dcterms:created>
  <dcterms:modified xsi:type="dcterms:W3CDTF">2020-10-01T17:17:57Z</dcterms:modified>
</cp:coreProperties>
</file>