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  <p:sldMasterId id="2147483713" r:id="rId5"/>
  </p:sldMasterIdLst>
  <p:notesMasterIdLst>
    <p:notesMasterId r:id="rId33"/>
  </p:notesMasterIdLst>
  <p:sldIdLst>
    <p:sldId id="256" r:id="rId6"/>
    <p:sldId id="257" r:id="rId7"/>
    <p:sldId id="258" r:id="rId8"/>
    <p:sldId id="261" r:id="rId9"/>
    <p:sldId id="271" r:id="rId10"/>
    <p:sldId id="269" r:id="rId11"/>
    <p:sldId id="282" r:id="rId12"/>
    <p:sldId id="280" r:id="rId13"/>
    <p:sldId id="281" r:id="rId14"/>
    <p:sldId id="272" r:id="rId15"/>
    <p:sldId id="286" r:id="rId16"/>
    <p:sldId id="276" r:id="rId17"/>
    <p:sldId id="277" r:id="rId18"/>
    <p:sldId id="262" r:id="rId19"/>
    <p:sldId id="263" r:id="rId20"/>
    <p:sldId id="278" r:id="rId21"/>
    <p:sldId id="279" r:id="rId22"/>
    <p:sldId id="284" r:id="rId23"/>
    <p:sldId id="285" r:id="rId24"/>
    <p:sldId id="283" r:id="rId25"/>
    <p:sldId id="264" r:id="rId26"/>
    <p:sldId id="265" r:id="rId27"/>
    <p:sldId id="266" r:id="rId28"/>
    <p:sldId id="267" r:id="rId29"/>
    <p:sldId id="268" r:id="rId30"/>
    <p:sldId id="270" r:id="rId31"/>
    <p:sldId id="273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D47055-F21D-1CFE-676F-55BA517FF7E1}" v="23" dt="2020-10-26T00:53:10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CARVALHO TEIXEIRA DE LIMA ." userId="S::sarah.lima@bandtec.com.br::9df741a8-a242-4292-ad29-66049612aec6" providerId="AD" clId="Web-{F7D47055-F21D-1CFE-676F-55BA517FF7E1}"/>
    <pc:docChg chg="modSld">
      <pc:chgData name="SARAH CARVALHO TEIXEIRA DE LIMA ." userId="S::sarah.lima@bandtec.com.br::9df741a8-a242-4292-ad29-66049612aec6" providerId="AD" clId="Web-{F7D47055-F21D-1CFE-676F-55BA517FF7E1}" dt="2020-10-26T00:53:10.785" v="22" actId="1076"/>
      <pc:docMkLst>
        <pc:docMk/>
      </pc:docMkLst>
      <pc:sldChg chg="addSp delSp modSp">
        <pc:chgData name="SARAH CARVALHO TEIXEIRA DE LIMA ." userId="S::sarah.lima@bandtec.com.br::9df741a8-a242-4292-ad29-66049612aec6" providerId="AD" clId="Web-{F7D47055-F21D-1CFE-676F-55BA517FF7E1}" dt="2020-10-26T00:53:10.785" v="22" actId="1076"/>
        <pc:sldMkLst>
          <pc:docMk/>
          <pc:sldMk cId="0" sldId="274"/>
        </pc:sldMkLst>
        <pc:spChg chg="add del mod">
          <ac:chgData name="SARAH CARVALHO TEIXEIRA DE LIMA ." userId="S::sarah.lima@bandtec.com.br::9df741a8-a242-4292-ad29-66049612aec6" providerId="AD" clId="Web-{F7D47055-F21D-1CFE-676F-55BA517FF7E1}" dt="2020-10-26T00:51:12.215" v="5"/>
          <ac:spMkLst>
            <pc:docMk/>
            <pc:sldMk cId="0" sldId="274"/>
            <ac:spMk id="12" creationId="{B4995318-863E-4268-A763-3FAF3269D3FE}"/>
          </ac:spMkLst>
        </pc:spChg>
        <pc:spChg chg="add mod">
          <ac:chgData name="SARAH CARVALHO TEIXEIRA DE LIMA ." userId="S::sarah.lima@bandtec.com.br::9df741a8-a242-4292-ad29-66049612aec6" providerId="AD" clId="Web-{F7D47055-F21D-1CFE-676F-55BA517FF7E1}" dt="2020-10-26T00:51:49.655" v="14" actId="1076"/>
          <ac:spMkLst>
            <pc:docMk/>
            <pc:sldMk cId="0" sldId="274"/>
            <ac:spMk id="13" creationId="{B4995318-863E-4268-A763-3FAF3269D3FE}"/>
          </ac:spMkLst>
        </pc:spChg>
        <pc:spChg chg="mod">
          <ac:chgData name="SARAH CARVALHO TEIXEIRA DE LIMA ." userId="S::sarah.lima@bandtec.com.br::9df741a8-a242-4292-ad29-66049612aec6" providerId="AD" clId="Web-{F7D47055-F21D-1CFE-676F-55BA517FF7E1}" dt="2020-10-26T00:52:23.017" v="16" actId="14100"/>
          <ac:spMkLst>
            <pc:docMk/>
            <pc:sldMk cId="0" sldId="274"/>
            <ac:spMk id="476" creationId="{00000000-0000-0000-0000-000000000000}"/>
          </ac:spMkLst>
        </pc:spChg>
        <pc:picChg chg="mod">
          <ac:chgData name="SARAH CARVALHO TEIXEIRA DE LIMA ." userId="S::sarah.lima@bandtec.com.br::9df741a8-a242-4292-ad29-66049612aec6" providerId="AD" clId="Web-{F7D47055-F21D-1CFE-676F-55BA517FF7E1}" dt="2020-10-26T00:53:10.785" v="22" actId="1076"/>
          <ac:picMkLst>
            <pc:docMk/>
            <pc:sldMk cId="0" sldId="274"/>
            <ac:picMk id="468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7D47055-F21D-1CFE-676F-55BA517FF7E1}" dt="2020-10-26T00:52:50.831" v="20" actId="1076"/>
          <ac:picMkLst>
            <pc:docMk/>
            <pc:sldMk cId="0" sldId="274"/>
            <ac:picMk id="472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7D47055-F21D-1CFE-676F-55BA517FF7E1}" dt="2020-10-26T00:52:55.425" v="21" actId="1076"/>
          <ac:picMkLst>
            <pc:docMk/>
            <pc:sldMk cId="0" sldId="274"/>
            <ac:picMk id="473" creationId="{00000000-0000-0000-0000-000000000000}"/>
          </ac:picMkLst>
        </pc:picChg>
      </pc:sldChg>
      <pc:sldChg chg="delSp">
        <pc:chgData name="SARAH CARVALHO TEIXEIRA DE LIMA ." userId="S::sarah.lima@bandtec.com.br::9df741a8-a242-4292-ad29-66049612aec6" providerId="AD" clId="Web-{F7D47055-F21D-1CFE-676F-55BA517FF7E1}" dt="2020-10-26T00:50:52.636" v="1"/>
        <pc:sldMkLst>
          <pc:docMk/>
          <pc:sldMk cId="0" sldId="275"/>
        </pc:sldMkLst>
        <pc:spChg chg="del">
          <ac:chgData name="SARAH CARVALHO TEIXEIRA DE LIMA ." userId="S::sarah.lima@bandtec.com.br::9df741a8-a242-4292-ad29-66049612aec6" providerId="AD" clId="Web-{F7D47055-F21D-1CFE-676F-55BA517FF7E1}" dt="2020-10-26T00:50:52.636" v="1"/>
          <ac:spMkLst>
            <pc:docMk/>
            <pc:sldMk cId="0" sldId="275"/>
            <ac:spMk id="509" creationId="{00000000-0000-0000-0000-000000000000}"/>
          </ac:spMkLst>
        </pc:spChg>
        <pc:spChg chg="del">
          <ac:chgData name="SARAH CARVALHO TEIXEIRA DE LIMA ." userId="S::sarah.lima@bandtec.com.br::9df741a8-a242-4292-ad29-66049612aec6" providerId="AD" clId="Web-{F7D47055-F21D-1CFE-676F-55BA517FF7E1}" dt="2020-10-26T00:50:52.636" v="0"/>
          <ac:spMkLst>
            <pc:docMk/>
            <pc:sldMk cId="0" sldId="275"/>
            <ac:spMk id="5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3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3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3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22A12E3D-B390-46C2-9415-BC39EA1C246C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0" y="0"/>
            <a:ext cx="35964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B4B533A2-746D-4EB5-A3A1-E794F465F5C3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16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237280" y="2967480"/>
            <a:ext cx="3128760" cy="9324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237280" y="2967480"/>
            <a:ext cx="3128760" cy="9324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32557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237280" y="2967480"/>
            <a:ext cx="3128760" cy="9324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237280" y="2967480"/>
            <a:ext cx="3128760" cy="9324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237280" y="2967480"/>
            <a:ext cx="3128760" cy="9324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2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2"/>
          <p:cNvSpPr/>
          <p:nvPr/>
        </p:nvSpPr>
        <p:spPr>
          <a:xfrm>
            <a:off x="2238840" y="4488480"/>
            <a:ext cx="815400" cy="427320"/>
          </a:xfrm>
          <a:custGeom>
            <a:avLst/>
            <a:gdLst/>
            <a:ahLst/>
            <a:cxnLst/>
            <a:rect l="l" t="t" r="r" b="b"/>
            <a:pathLst>
              <a:path w="34008" h="17832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3470400" y="1215000"/>
            <a:ext cx="405720" cy="126360"/>
          </a:xfrm>
          <a:custGeom>
            <a:avLst/>
            <a:gdLst/>
            <a:ahLst/>
            <a:cxnLst/>
            <a:rect l="l" t="t" r="r" b="b"/>
            <a:pathLst>
              <a:path w="16941" h="5303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4"/>
          <p:cNvSpPr/>
          <p:nvPr/>
        </p:nvSpPr>
        <p:spPr>
          <a:xfrm>
            <a:off x="3558960" y="1342800"/>
            <a:ext cx="228600" cy="90720"/>
          </a:xfrm>
          <a:custGeom>
            <a:avLst/>
            <a:gdLst/>
            <a:ahLst/>
            <a:cxnLst/>
            <a:rect l="l" t="t" r="r" b="b"/>
            <a:pathLst>
              <a:path w="9553" h="3807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3624840" y="1459800"/>
            <a:ext cx="113760" cy="97560"/>
          </a:xfrm>
          <a:custGeom>
            <a:avLst/>
            <a:gdLst/>
            <a:ahLst/>
            <a:cxnLst/>
            <a:rect l="l" t="t" r="r" b="b"/>
            <a:pathLst>
              <a:path w="4777" h="4101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1"/>
          <p:cNvSpPr/>
          <p:nvPr/>
        </p:nvSpPr>
        <p:spPr>
          <a:xfrm>
            <a:off x="5775840" y="4124700"/>
            <a:ext cx="1965387" cy="107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42360" algn="ctr">
              <a:lnSpc>
                <a:spcPct val="100000"/>
              </a:lnSpc>
            </a:pPr>
            <a:r>
              <a:rPr lang="en-US" sz="1100" b="0" strike="noStrike" spc="-1" dirty="0" err="1" smtClean="0">
                <a:solidFill>
                  <a:srgbClr val="FFFFFF"/>
                </a:solidFill>
                <a:latin typeface="Roboto Light"/>
                <a:ea typeface="Roboto Light"/>
              </a:rPr>
              <a:t>Planejar</a:t>
            </a:r>
            <a:r>
              <a:rPr lang="en-US" sz="1100" b="0" strike="noStrike" spc="-1" dirty="0" smtClean="0">
                <a:solidFill>
                  <a:srgbClr val="FFFFFF"/>
                </a:solidFill>
                <a:latin typeface="Roboto Light"/>
                <a:ea typeface="Roboto Light"/>
              </a:rPr>
              <a:t> e </a:t>
            </a:r>
            <a:r>
              <a:rPr lang="en-US" sz="1100" b="0" strike="noStrike" spc="-1" dirty="0" err="1" smtClean="0">
                <a:solidFill>
                  <a:srgbClr val="FFFFFF"/>
                </a:solidFill>
                <a:latin typeface="Roboto Light"/>
                <a:ea typeface="Roboto Light"/>
              </a:rPr>
              <a:t>experimentar</a:t>
            </a:r>
            <a:r>
              <a:rPr lang="en-US" sz="1100" b="0" strike="noStrike" spc="-1" dirty="0" smtClean="0">
                <a:solidFill>
                  <a:srgbClr val="FFFFFF"/>
                </a:solidFill>
                <a:latin typeface="Roboto Light"/>
                <a:ea typeface="Roboto Light"/>
              </a:rPr>
              <a:t>.</a:t>
            </a:r>
            <a:endParaRPr lang="en-US" sz="1100" b="0" strike="noStrike" spc="-1" dirty="0" smtClean="0">
              <a:latin typeface="Arial"/>
            </a:endParaRPr>
          </a:p>
          <a:p>
            <a:pPr marL="457200" indent="-342360" algn="ctr"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en-US" sz="1100" b="0" strike="noStrike" spc="-1" dirty="0">
              <a:latin typeface="Arial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3378600" y="1082160"/>
            <a:ext cx="589320" cy="163080"/>
          </a:xfrm>
          <a:custGeom>
            <a:avLst/>
            <a:gdLst/>
            <a:ahLst/>
            <a:cxnLst/>
            <a:rect l="l" t="t" r="r" b="b"/>
            <a:pathLst>
              <a:path w="24583" h="6831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7"/>
          <p:cNvSpPr/>
          <p:nvPr/>
        </p:nvSpPr>
        <p:spPr>
          <a:xfrm>
            <a:off x="-226080" y="902160"/>
            <a:ext cx="3448080" cy="3969360"/>
          </a:xfrm>
          <a:custGeom>
            <a:avLst/>
            <a:gdLst/>
            <a:ahLst/>
            <a:cxnLst/>
            <a:rect l="l" t="t" r="r" b="b"/>
            <a:pathLst>
              <a:path w="143736" h="165451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8"/>
          <p:cNvSpPr/>
          <p:nvPr/>
        </p:nvSpPr>
        <p:spPr>
          <a:xfrm>
            <a:off x="36720" y="2657880"/>
            <a:ext cx="937440" cy="936000"/>
          </a:xfrm>
          <a:custGeom>
            <a:avLst/>
            <a:gdLst/>
            <a:ahLst/>
            <a:cxnLst/>
            <a:rect l="l" t="t" r="r" b="b"/>
            <a:pathLst>
              <a:path w="39103" h="3904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9"/>
          <p:cNvSpPr/>
          <p:nvPr/>
        </p:nvSpPr>
        <p:spPr>
          <a:xfrm>
            <a:off x="1654920" y="2725200"/>
            <a:ext cx="360" cy="360"/>
          </a:xfrm>
          <a:custGeom>
            <a:avLst/>
            <a:gdLst/>
            <a:ahLst/>
            <a:cxnLst/>
            <a:rect l="l" t="t" r="r" b="b"/>
            <a:pathLst>
              <a:path w="1" h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10"/>
          <p:cNvSpPr/>
          <p:nvPr/>
        </p:nvSpPr>
        <p:spPr>
          <a:xfrm>
            <a:off x="1031400" y="2553840"/>
            <a:ext cx="668520" cy="660240"/>
          </a:xfrm>
          <a:custGeom>
            <a:avLst/>
            <a:gdLst/>
            <a:ahLst/>
            <a:cxnLst/>
            <a:rect l="l" t="t" r="r" b="b"/>
            <a:pathLst>
              <a:path w="27895" h="27539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11"/>
          <p:cNvSpPr/>
          <p:nvPr/>
        </p:nvSpPr>
        <p:spPr>
          <a:xfrm>
            <a:off x="-1529640" y="1971720"/>
            <a:ext cx="425520" cy="424080"/>
          </a:xfrm>
          <a:custGeom>
            <a:avLst/>
            <a:gdLst/>
            <a:ahLst/>
            <a:cxnLst/>
            <a:rect l="l" t="t" r="r" b="b"/>
            <a:pathLst>
              <a:path w="17769" h="17705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12"/>
          <p:cNvSpPr/>
          <p:nvPr/>
        </p:nvSpPr>
        <p:spPr>
          <a:xfrm>
            <a:off x="-1075680" y="1926000"/>
            <a:ext cx="300240" cy="297360"/>
          </a:xfrm>
          <a:custGeom>
            <a:avLst/>
            <a:gdLst/>
            <a:ahLst/>
            <a:cxnLst/>
            <a:rect l="l" t="t" r="r" b="b"/>
            <a:pathLst>
              <a:path w="12547" h="12419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13"/>
          <p:cNvSpPr/>
          <p:nvPr/>
        </p:nvSpPr>
        <p:spPr>
          <a:xfrm>
            <a:off x="1994400" y="1967400"/>
            <a:ext cx="986400" cy="3744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14"/>
          <p:cNvSpPr/>
          <p:nvPr/>
        </p:nvSpPr>
        <p:spPr>
          <a:xfrm>
            <a:off x="1994400" y="2098800"/>
            <a:ext cx="986400" cy="3744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15"/>
          <p:cNvSpPr/>
          <p:nvPr/>
        </p:nvSpPr>
        <p:spPr>
          <a:xfrm>
            <a:off x="1994400" y="2230200"/>
            <a:ext cx="986400" cy="3744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16"/>
          <p:cNvSpPr/>
          <p:nvPr/>
        </p:nvSpPr>
        <p:spPr>
          <a:xfrm>
            <a:off x="1994400" y="2494440"/>
            <a:ext cx="986400" cy="3744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7"/>
          <p:cNvSpPr/>
          <p:nvPr/>
        </p:nvSpPr>
        <p:spPr>
          <a:xfrm>
            <a:off x="1994400" y="2625840"/>
            <a:ext cx="986400" cy="3744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18"/>
          <p:cNvSpPr/>
          <p:nvPr/>
        </p:nvSpPr>
        <p:spPr>
          <a:xfrm>
            <a:off x="1994400" y="2888640"/>
            <a:ext cx="986400" cy="3744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19"/>
          <p:cNvSpPr/>
          <p:nvPr/>
        </p:nvSpPr>
        <p:spPr>
          <a:xfrm>
            <a:off x="1994400" y="3020040"/>
            <a:ext cx="986400" cy="3744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20"/>
          <p:cNvSpPr/>
          <p:nvPr/>
        </p:nvSpPr>
        <p:spPr>
          <a:xfrm>
            <a:off x="1994400" y="3282840"/>
            <a:ext cx="986400" cy="3744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21"/>
          <p:cNvSpPr/>
          <p:nvPr/>
        </p:nvSpPr>
        <p:spPr>
          <a:xfrm>
            <a:off x="58320" y="1967400"/>
            <a:ext cx="1704600" cy="37440"/>
          </a:xfrm>
          <a:custGeom>
            <a:avLst/>
            <a:gdLst/>
            <a:ahLst/>
            <a:cxnLst/>
            <a:rect l="l" t="t" r="r" b="b"/>
            <a:pathLst>
              <a:path w="71072" h="1593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22"/>
          <p:cNvSpPr/>
          <p:nvPr/>
        </p:nvSpPr>
        <p:spPr>
          <a:xfrm>
            <a:off x="58320" y="2098800"/>
            <a:ext cx="1704600" cy="37440"/>
          </a:xfrm>
          <a:custGeom>
            <a:avLst/>
            <a:gdLst/>
            <a:ahLst/>
            <a:cxnLst/>
            <a:rect l="l" t="t" r="r" b="b"/>
            <a:pathLst>
              <a:path w="71072" h="1593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23"/>
          <p:cNvSpPr/>
          <p:nvPr/>
        </p:nvSpPr>
        <p:spPr>
          <a:xfrm>
            <a:off x="58320" y="2363040"/>
            <a:ext cx="1146960" cy="37440"/>
          </a:xfrm>
          <a:custGeom>
            <a:avLst/>
            <a:gdLst/>
            <a:ahLst/>
            <a:cxnLst/>
            <a:rect l="l" t="t" r="r" b="b"/>
            <a:pathLst>
              <a:path w="47827" h="1594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24"/>
          <p:cNvSpPr/>
          <p:nvPr/>
        </p:nvSpPr>
        <p:spPr>
          <a:xfrm>
            <a:off x="2108880" y="1701360"/>
            <a:ext cx="700560" cy="113760"/>
          </a:xfrm>
          <a:custGeom>
            <a:avLst/>
            <a:gdLst/>
            <a:ahLst/>
            <a:cxnLst/>
            <a:rect l="l" t="t" r="r" b="b"/>
            <a:pathLst>
              <a:path w="29232" h="4778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5"/>
          <p:cNvSpPr/>
          <p:nvPr/>
        </p:nvSpPr>
        <p:spPr>
          <a:xfrm>
            <a:off x="560880" y="1701360"/>
            <a:ext cx="699120" cy="113760"/>
          </a:xfrm>
          <a:custGeom>
            <a:avLst/>
            <a:gdLst/>
            <a:ahLst/>
            <a:cxnLst/>
            <a:rect l="l" t="t" r="r" b="b"/>
            <a:pathLst>
              <a:path w="29168" h="477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26"/>
          <p:cNvSpPr/>
          <p:nvPr/>
        </p:nvSpPr>
        <p:spPr>
          <a:xfrm>
            <a:off x="-1540080" y="2988000"/>
            <a:ext cx="734400" cy="1487520"/>
          </a:xfrm>
          <a:custGeom>
            <a:avLst/>
            <a:gdLst/>
            <a:ahLst/>
            <a:cxnLst/>
            <a:rect l="l" t="t" r="r" b="b"/>
            <a:pathLst>
              <a:path w="30633" h="62029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27"/>
          <p:cNvSpPr/>
          <p:nvPr/>
        </p:nvSpPr>
        <p:spPr>
          <a:xfrm>
            <a:off x="-1210320" y="4037760"/>
            <a:ext cx="75600" cy="381240"/>
          </a:xfrm>
          <a:custGeom>
            <a:avLst/>
            <a:gdLst/>
            <a:ahLst/>
            <a:cxnLst/>
            <a:rect l="l" t="t" r="r" b="b"/>
            <a:pathLst>
              <a:path w="3185" h="15922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28"/>
          <p:cNvSpPr/>
          <p:nvPr/>
        </p:nvSpPr>
        <p:spPr>
          <a:xfrm>
            <a:off x="24480" y="394920"/>
            <a:ext cx="1227960" cy="425520"/>
          </a:xfrm>
          <a:custGeom>
            <a:avLst/>
            <a:gdLst/>
            <a:ahLst/>
            <a:cxnLst/>
            <a:rect l="l" t="t" r="r" b="b"/>
            <a:pathLst>
              <a:path w="51203" h="17768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29"/>
          <p:cNvSpPr/>
          <p:nvPr/>
        </p:nvSpPr>
        <p:spPr>
          <a:xfrm>
            <a:off x="2605320" y="99720"/>
            <a:ext cx="1100880" cy="367920"/>
          </a:xfrm>
          <a:custGeom>
            <a:avLst/>
            <a:gdLst/>
            <a:ahLst/>
            <a:cxnLst/>
            <a:rect l="l" t="t" r="r" b="b"/>
            <a:pathLst>
              <a:path w="45917" h="15364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30"/>
          <p:cNvSpPr/>
          <p:nvPr/>
        </p:nvSpPr>
        <p:spPr>
          <a:xfrm>
            <a:off x="-742680" y="2273040"/>
            <a:ext cx="233280" cy="199440"/>
          </a:xfrm>
          <a:custGeom>
            <a:avLst/>
            <a:gdLst/>
            <a:ahLst/>
            <a:cxnLst/>
            <a:rect l="l" t="t" r="r" b="b"/>
            <a:pathLst>
              <a:path w="9745" h="8337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31"/>
          <p:cNvSpPr/>
          <p:nvPr/>
        </p:nvSpPr>
        <p:spPr>
          <a:xfrm>
            <a:off x="2385360" y="1418400"/>
            <a:ext cx="233280" cy="199800"/>
          </a:xfrm>
          <a:custGeom>
            <a:avLst/>
            <a:gdLst/>
            <a:ahLst/>
            <a:cxnLst/>
            <a:rect l="l" t="t" r="r" b="b"/>
            <a:pathLst>
              <a:path w="9745" h="8356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32"/>
          <p:cNvSpPr/>
          <p:nvPr/>
        </p:nvSpPr>
        <p:spPr>
          <a:xfrm>
            <a:off x="3339000" y="2473920"/>
            <a:ext cx="188640" cy="160560"/>
          </a:xfrm>
          <a:custGeom>
            <a:avLst/>
            <a:gdLst/>
            <a:ahLst/>
            <a:cxnLst/>
            <a:rect l="l" t="t" r="r" b="b"/>
            <a:pathLst>
              <a:path w="7898" h="6721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33"/>
          <p:cNvSpPr/>
          <p:nvPr/>
        </p:nvSpPr>
        <p:spPr>
          <a:xfrm>
            <a:off x="742680" y="4509360"/>
            <a:ext cx="188640" cy="162000"/>
          </a:xfrm>
          <a:custGeom>
            <a:avLst/>
            <a:gdLst/>
            <a:ahLst/>
            <a:cxnLst/>
            <a:rect l="l" t="t" r="r" b="b"/>
            <a:pathLst>
              <a:path w="7898" h="6783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34"/>
          <p:cNvSpPr/>
          <p:nvPr/>
        </p:nvSpPr>
        <p:spPr>
          <a:xfrm>
            <a:off x="3910320" y="754920"/>
            <a:ext cx="187200" cy="161640"/>
          </a:xfrm>
          <a:custGeom>
            <a:avLst/>
            <a:gdLst/>
            <a:ahLst/>
            <a:cxnLst/>
            <a:rect l="l" t="t" r="r" b="b"/>
            <a:pathLst>
              <a:path w="7834" h="6769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35"/>
          <p:cNvSpPr/>
          <p:nvPr/>
        </p:nvSpPr>
        <p:spPr>
          <a:xfrm>
            <a:off x="1221120" y="4212000"/>
            <a:ext cx="275400" cy="198720"/>
          </a:xfrm>
          <a:custGeom>
            <a:avLst/>
            <a:gdLst/>
            <a:ahLst/>
            <a:cxnLst/>
            <a:rect l="l" t="t" r="r" b="b"/>
            <a:pathLst>
              <a:path w="11510" h="8315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36"/>
          <p:cNvSpPr/>
          <p:nvPr/>
        </p:nvSpPr>
        <p:spPr>
          <a:xfrm>
            <a:off x="-707400" y="2509920"/>
            <a:ext cx="194760" cy="1400400"/>
          </a:xfrm>
          <a:custGeom>
            <a:avLst/>
            <a:gdLst/>
            <a:ahLst/>
            <a:cxnLst/>
            <a:rect l="l" t="t" r="r" b="b"/>
            <a:pathLst>
              <a:path w="8152" h="58399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37"/>
          <p:cNvSpPr/>
          <p:nvPr/>
        </p:nvSpPr>
        <p:spPr>
          <a:xfrm>
            <a:off x="3395520" y="1713600"/>
            <a:ext cx="961920" cy="716040"/>
          </a:xfrm>
          <a:custGeom>
            <a:avLst/>
            <a:gdLst/>
            <a:ahLst/>
            <a:cxnLst/>
            <a:rect l="l" t="t" r="r" b="b"/>
            <a:pathLst>
              <a:path w="32480" h="29869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38"/>
          <p:cNvSpPr/>
          <p:nvPr/>
        </p:nvSpPr>
        <p:spPr>
          <a:xfrm>
            <a:off x="-1408680" y="847800"/>
            <a:ext cx="931320" cy="716040"/>
          </a:xfrm>
          <a:custGeom>
            <a:avLst/>
            <a:gdLst/>
            <a:ahLst/>
            <a:cxnLst/>
            <a:rect l="l" t="t" r="r" b="b"/>
            <a:pathLst>
              <a:path w="38849" h="2986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39"/>
          <p:cNvSpPr/>
          <p:nvPr/>
        </p:nvSpPr>
        <p:spPr>
          <a:xfrm>
            <a:off x="3328200" y="2971080"/>
            <a:ext cx="236160" cy="1472400"/>
          </a:xfrm>
          <a:custGeom>
            <a:avLst/>
            <a:gdLst/>
            <a:ahLst/>
            <a:cxnLst/>
            <a:rect l="l" t="t" r="r" b="b"/>
            <a:pathLst>
              <a:path w="9872" h="6139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40"/>
          <p:cNvSpPr/>
          <p:nvPr/>
        </p:nvSpPr>
        <p:spPr>
          <a:xfrm>
            <a:off x="3759840" y="2919960"/>
            <a:ext cx="125640" cy="70560"/>
          </a:xfrm>
          <a:custGeom>
            <a:avLst/>
            <a:gdLst/>
            <a:ahLst/>
            <a:cxnLst/>
            <a:rect l="l" t="t" r="r" b="b"/>
            <a:pathLst>
              <a:path w="5267" h="29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41"/>
          <p:cNvSpPr/>
          <p:nvPr/>
        </p:nvSpPr>
        <p:spPr>
          <a:xfrm>
            <a:off x="4206960" y="3632760"/>
            <a:ext cx="150480" cy="168840"/>
          </a:xfrm>
          <a:custGeom>
            <a:avLst/>
            <a:gdLst/>
            <a:ahLst/>
            <a:cxnLst/>
            <a:rect l="l" t="t" r="r" b="b"/>
            <a:pathLst>
              <a:path w="6305" h="707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42"/>
          <p:cNvSpPr/>
          <p:nvPr/>
        </p:nvSpPr>
        <p:spPr>
          <a:xfrm>
            <a:off x="3902760" y="2990880"/>
            <a:ext cx="300240" cy="314280"/>
          </a:xfrm>
          <a:custGeom>
            <a:avLst/>
            <a:gdLst/>
            <a:ahLst/>
            <a:cxnLst/>
            <a:rect l="l" t="t" r="r" b="b"/>
            <a:pathLst>
              <a:path w="12547" h="13125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43"/>
          <p:cNvSpPr/>
          <p:nvPr/>
        </p:nvSpPr>
        <p:spPr>
          <a:xfrm>
            <a:off x="3358800" y="2801520"/>
            <a:ext cx="234000" cy="150480"/>
          </a:xfrm>
          <a:custGeom>
            <a:avLst/>
            <a:gdLst/>
            <a:ahLst/>
            <a:cxnLst/>
            <a:rect l="l" t="t" r="r" b="b"/>
            <a:pathLst>
              <a:path w="9788" h="6305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44"/>
          <p:cNvSpPr/>
          <p:nvPr/>
        </p:nvSpPr>
        <p:spPr>
          <a:xfrm>
            <a:off x="4240800" y="3481560"/>
            <a:ext cx="55800" cy="112680"/>
          </a:xfrm>
          <a:custGeom>
            <a:avLst/>
            <a:gdLst/>
            <a:ahLst/>
            <a:cxnLst/>
            <a:rect l="l" t="t" r="r" b="b"/>
            <a:pathLst>
              <a:path w="2353" h="472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45"/>
          <p:cNvSpPr/>
          <p:nvPr/>
        </p:nvSpPr>
        <p:spPr>
          <a:xfrm>
            <a:off x="3623040" y="2875680"/>
            <a:ext cx="115560" cy="56520"/>
          </a:xfrm>
          <a:custGeom>
            <a:avLst/>
            <a:gdLst/>
            <a:ahLst/>
            <a:cxnLst/>
            <a:rect l="l" t="t" r="r" b="b"/>
            <a:pathLst>
              <a:path w="4841" h="2386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46"/>
          <p:cNvSpPr/>
          <p:nvPr/>
        </p:nvSpPr>
        <p:spPr>
          <a:xfrm>
            <a:off x="4191480" y="3335760"/>
            <a:ext cx="72720" cy="110160"/>
          </a:xfrm>
          <a:custGeom>
            <a:avLst/>
            <a:gdLst/>
            <a:ahLst/>
            <a:cxnLst/>
            <a:rect l="l" t="t" r="r" b="b"/>
            <a:pathLst>
              <a:path w="3067" h="4621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47"/>
          <p:cNvSpPr/>
          <p:nvPr/>
        </p:nvSpPr>
        <p:spPr>
          <a:xfrm>
            <a:off x="-1914480" y="1987200"/>
            <a:ext cx="214920" cy="415080"/>
          </a:xfrm>
          <a:custGeom>
            <a:avLst/>
            <a:gdLst/>
            <a:ahLst/>
            <a:cxnLst/>
            <a:rect l="l" t="t" r="r" b="b"/>
            <a:pathLst>
              <a:path w="8980" h="17326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48"/>
          <p:cNvSpPr/>
          <p:nvPr/>
        </p:nvSpPr>
        <p:spPr>
          <a:xfrm>
            <a:off x="-1742400" y="2580120"/>
            <a:ext cx="87120" cy="102960"/>
          </a:xfrm>
          <a:custGeom>
            <a:avLst/>
            <a:gdLst/>
            <a:ahLst/>
            <a:cxnLst/>
            <a:rect l="l" t="t" r="r" b="b"/>
            <a:pathLst>
              <a:path w="3657" h="4325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49"/>
          <p:cNvSpPr/>
          <p:nvPr/>
        </p:nvSpPr>
        <p:spPr>
          <a:xfrm>
            <a:off x="-1797120" y="2440080"/>
            <a:ext cx="68040" cy="108720"/>
          </a:xfrm>
          <a:custGeom>
            <a:avLst/>
            <a:gdLst/>
            <a:ahLst/>
            <a:cxnLst/>
            <a:rect l="l" t="t" r="r" b="b"/>
            <a:pathLst>
              <a:path w="2867" h="4556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50"/>
          <p:cNvSpPr/>
          <p:nvPr/>
        </p:nvSpPr>
        <p:spPr>
          <a:xfrm>
            <a:off x="-1778760" y="1845360"/>
            <a:ext cx="76680" cy="107640"/>
          </a:xfrm>
          <a:custGeom>
            <a:avLst/>
            <a:gdLst/>
            <a:ahLst/>
            <a:cxnLst/>
            <a:rect l="l" t="t" r="r" b="b"/>
            <a:pathLst>
              <a:path w="3232" h="4516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51"/>
          <p:cNvSpPr/>
          <p:nvPr/>
        </p:nvSpPr>
        <p:spPr>
          <a:xfrm>
            <a:off x="-1647360" y="1518120"/>
            <a:ext cx="213120" cy="213120"/>
          </a:xfrm>
          <a:custGeom>
            <a:avLst/>
            <a:gdLst/>
            <a:ahLst/>
            <a:cxnLst/>
            <a:rect l="l" t="t" r="r" b="b"/>
            <a:pathLst>
              <a:path w="8917" h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52"/>
          <p:cNvSpPr/>
          <p:nvPr/>
        </p:nvSpPr>
        <p:spPr>
          <a:xfrm>
            <a:off x="-1710000" y="1717560"/>
            <a:ext cx="86400" cy="99360"/>
          </a:xfrm>
          <a:custGeom>
            <a:avLst/>
            <a:gdLst/>
            <a:ahLst/>
            <a:cxnLst/>
            <a:rect l="l" t="t" r="r" b="b"/>
            <a:pathLst>
              <a:path w="3631" h="417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53"/>
          <p:cNvSpPr/>
          <p:nvPr/>
        </p:nvSpPr>
        <p:spPr>
          <a:xfrm>
            <a:off x="-1658880" y="2705400"/>
            <a:ext cx="221760" cy="225360"/>
          </a:xfrm>
          <a:custGeom>
            <a:avLst/>
            <a:gdLst/>
            <a:ahLst/>
            <a:cxnLst/>
            <a:rect l="l" t="t" r="r" b="b"/>
            <a:pathLst>
              <a:path w="9278" h="941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54"/>
          <p:cNvSpPr/>
          <p:nvPr/>
        </p:nvSpPr>
        <p:spPr>
          <a:xfrm>
            <a:off x="-829080" y="4537080"/>
            <a:ext cx="308880" cy="314280"/>
          </a:xfrm>
          <a:custGeom>
            <a:avLst/>
            <a:gdLst/>
            <a:ahLst/>
            <a:cxnLst/>
            <a:rect l="l" t="t" r="r" b="b"/>
            <a:pathLst>
              <a:path w="12897" h="13134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55"/>
          <p:cNvSpPr/>
          <p:nvPr/>
        </p:nvSpPr>
        <p:spPr>
          <a:xfrm>
            <a:off x="-368280" y="4908960"/>
            <a:ext cx="124920" cy="57240"/>
          </a:xfrm>
          <a:custGeom>
            <a:avLst/>
            <a:gdLst/>
            <a:ahLst/>
            <a:cxnLst/>
            <a:rect l="l" t="t" r="r" b="b"/>
            <a:pathLst>
              <a:path w="5233" h="2414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56"/>
          <p:cNvSpPr/>
          <p:nvPr/>
        </p:nvSpPr>
        <p:spPr>
          <a:xfrm>
            <a:off x="-918360" y="4248360"/>
            <a:ext cx="52920" cy="111240"/>
          </a:xfrm>
          <a:custGeom>
            <a:avLst/>
            <a:gdLst/>
            <a:ahLst/>
            <a:cxnLst/>
            <a:rect l="l" t="t" r="r" b="b"/>
            <a:pathLst>
              <a:path w="2235" h="4672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57"/>
          <p:cNvSpPr/>
          <p:nvPr/>
        </p:nvSpPr>
        <p:spPr>
          <a:xfrm>
            <a:off x="-887760" y="4397040"/>
            <a:ext cx="71280" cy="109440"/>
          </a:xfrm>
          <a:custGeom>
            <a:avLst/>
            <a:gdLst/>
            <a:ahLst/>
            <a:cxnLst/>
            <a:rect l="l" t="t" r="r" b="b"/>
            <a:pathLst>
              <a:path w="2995" h="459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58"/>
          <p:cNvSpPr/>
          <p:nvPr/>
        </p:nvSpPr>
        <p:spPr>
          <a:xfrm>
            <a:off x="-977760" y="4039560"/>
            <a:ext cx="150480" cy="170280"/>
          </a:xfrm>
          <a:custGeom>
            <a:avLst/>
            <a:gdLst/>
            <a:ahLst/>
            <a:cxnLst/>
            <a:rect l="l" t="t" r="r" b="b"/>
            <a:pathLst>
              <a:path w="6305" h="7133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59"/>
          <p:cNvSpPr/>
          <p:nvPr/>
        </p:nvSpPr>
        <p:spPr>
          <a:xfrm>
            <a:off x="-509400" y="4852080"/>
            <a:ext cx="125280" cy="69840"/>
          </a:xfrm>
          <a:custGeom>
            <a:avLst/>
            <a:gdLst/>
            <a:ahLst/>
            <a:cxnLst/>
            <a:rect l="l" t="t" r="r" b="b"/>
            <a:pathLst>
              <a:path w="5252" h="2934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60"/>
          <p:cNvSpPr/>
          <p:nvPr/>
        </p:nvSpPr>
        <p:spPr>
          <a:xfrm>
            <a:off x="-209160" y="4890600"/>
            <a:ext cx="227160" cy="150480"/>
          </a:xfrm>
          <a:custGeom>
            <a:avLst/>
            <a:gdLst/>
            <a:ahLst/>
            <a:cxnLst/>
            <a:rect l="l" t="t" r="r" b="b"/>
            <a:pathLst>
              <a:path w="9490" h="6305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1"/>
          <p:cNvSpPr/>
          <p:nvPr/>
        </p:nvSpPr>
        <p:spPr>
          <a:xfrm>
            <a:off x="1330920" y="1643400"/>
            <a:ext cx="230040" cy="230040"/>
          </a:xfrm>
          <a:custGeom>
            <a:avLst/>
            <a:gdLst/>
            <a:ahLst/>
            <a:cxnLst/>
            <a:rect l="l" t="t" r="r" b="b"/>
            <a:pathLst>
              <a:path w="9618" h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62"/>
          <p:cNvSpPr/>
          <p:nvPr/>
        </p:nvSpPr>
        <p:spPr>
          <a:xfrm>
            <a:off x="2385360" y="588960"/>
            <a:ext cx="230040" cy="230040"/>
          </a:xfrm>
          <a:custGeom>
            <a:avLst/>
            <a:gdLst/>
            <a:ahLst/>
            <a:cxnLst/>
            <a:rect l="l" t="t" r="r" b="b"/>
            <a:pathLst>
              <a:path w="9617" h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63"/>
          <p:cNvSpPr/>
          <p:nvPr/>
        </p:nvSpPr>
        <p:spPr>
          <a:xfrm>
            <a:off x="2963160" y="588960"/>
            <a:ext cx="230040" cy="230040"/>
          </a:xfrm>
          <a:custGeom>
            <a:avLst/>
            <a:gdLst/>
            <a:ahLst/>
            <a:cxnLst/>
            <a:rect l="l" t="t" r="r" b="b"/>
            <a:pathLst>
              <a:path w="9617" h="9618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64"/>
          <p:cNvSpPr/>
          <p:nvPr/>
        </p:nvSpPr>
        <p:spPr>
          <a:xfrm>
            <a:off x="-493560" y="4066920"/>
            <a:ext cx="453240" cy="583200"/>
          </a:xfrm>
          <a:custGeom>
            <a:avLst/>
            <a:gdLst/>
            <a:ahLst/>
            <a:cxnLst/>
            <a:rect l="l" t="t" r="r" b="b"/>
            <a:pathLst>
              <a:path w="18915" h="24328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65"/>
          <p:cNvSpPr/>
          <p:nvPr/>
        </p:nvSpPr>
        <p:spPr>
          <a:xfrm>
            <a:off x="-398880" y="4164840"/>
            <a:ext cx="268200" cy="37440"/>
          </a:xfrm>
          <a:custGeom>
            <a:avLst/>
            <a:gdLst/>
            <a:ahLst/>
            <a:cxnLst/>
            <a:rect l="l" t="t" r="r" b="b"/>
            <a:pathLst>
              <a:path w="11209" h="1593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66"/>
          <p:cNvSpPr/>
          <p:nvPr/>
        </p:nvSpPr>
        <p:spPr>
          <a:xfrm>
            <a:off x="-398880" y="4237920"/>
            <a:ext cx="268200" cy="37440"/>
          </a:xfrm>
          <a:custGeom>
            <a:avLst/>
            <a:gdLst/>
            <a:ahLst/>
            <a:cxnLst/>
            <a:rect l="l" t="t" r="r" b="b"/>
            <a:pathLst>
              <a:path w="11209" h="1593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67"/>
          <p:cNvSpPr/>
          <p:nvPr/>
        </p:nvSpPr>
        <p:spPr>
          <a:xfrm>
            <a:off x="-398880" y="4311360"/>
            <a:ext cx="211680" cy="37440"/>
          </a:xfrm>
          <a:custGeom>
            <a:avLst/>
            <a:gdLst/>
            <a:ahLst/>
            <a:cxnLst/>
            <a:rect l="l" t="t" r="r" b="b"/>
            <a:pathLst>
              <a:path w="8853" h="1594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68"/>
          <p:cNvSpPr/>
          <p:nvPr/>
        </p:nvSpPr>
        <p:spPr>
          <a:xfrm>
            <a:off x="3959280" y="2384280"/>
            <a:ext cx="384480" cy="427320"/>
          </a:xfrm>
          <a:custGeom>
            <a:avLst/>
            <a:gdLst/>
            <a:ahLst/>
            <a:cxnLst/>
            <a:rect l="l" t="t" r="r" b="b"/>
            <a:pathLst>
              <a:path w="16049" h="17833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69"/>
          <p:cNvSpPr/>
          <p:nvPr/>
        </p:nvSpPr>
        <p:spPr>
          <a:xfrm>
            <a:off x="1338840" y="154080"/>
            <a:ext cx="503640" cy="431280"/>
          </a:xfrm>
          <a:custGeom>
            <a:avLst/>
            <a:gdLst/>
            <a:ahLst/>
            <a:cxnLst/>
            <a:rect l="l" t="t" r="r" b="b"/>
            <a:pathLst>
              <a:path w="21016" h="18002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70"/>
          <p:cNvSpPr/>
          <p:nvPr/>
        </p:nvSpPr>
        <p:spPr>
          <a:xfrm>
            <a:off x="1483920" y="232920"/>
            <a:ext cx="97200" cy="225360"/>
          </a:xfrm>
          <a:custGeom>
            <a:avLst/>
            <a:gdLst/>
            <a:ahLst/>
            <a:cxnLst/>
            <a:rect l="l" t="t" r="r" b="b"/>
            <a:pathLst>
              <a:path w="4076" h="942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71"/>
          <p:cNvSpPr/>
          <p:nvPr/>
        </p:nvSpPr>
        <p:spPr>
          <a:xfrm>
            <a:off x="-1092600" y="2430360"/>
            <a:ext cx="164520" cy="165960"/>
          </a:xfrm>
          <a:custGeom>
            <a:avLst/>
            <a:gdLst/>
            <a:ahLst/>
            <a:cxnLst/>
            <a:rect l="l" t="t" r="r" b="b"/>
            <a:pathLst>
              <a:path w="6879" h="6942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72"/>
          <p:cNvSpPr/>
          <p:nvPr/>
        </p:nvSpPr>
        <p:spPr>
          <a:xfrm>
            <a:off x="-488880" y="1446120"/>
            <a:ext cx="144360" cy="144360"/>
          </a:xfrm>
          <a:custGeom>
            <a:avLst/>
            <a:gdLst/>
            <a:ahLst/>
            <a:cxnLst/>
            <a:rect l="l" t="t" r="r" b="b"/>
            <a:pathLst>
              <a:path w="6051" h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73"/>
          <p:cNvSpPr/>
          <p:nvPr/>
        </p:nvSpPr>
        <p:spPr>
          <a:xfrm>
            <a:off x="3936600" y="266400"/>
            <a:ext cx="142920" cy="144360"/>
          </a:xfrm>
          <a:custGeom>
            <a:avLst/>
            <a:gdLst/>
            <a:ahLst/>
            <a:cxnLst/>
            <a:rect l="l" t="t" r="r" b="b"/>
            <a:pathLst>
              <a:path w="5988" h="6051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74"/>
          <p:cNvSpPr/>
          <p:nvPr/>
        </p:nvSpPr>
        <p:spPr>
          <a:xfrm>
            <a:off x="-1092600" y="2699280"/>
            <a:ext cx="164520" cy="165960"/>
          </a:xfrm>
          <a:custGeom>
            <a:avLst/>
            <a:gdLst/>
            <a:ahLst/>
            <a:cxnLst/>
            <a:rect l="l" t="t" r="r" b="b"/>
            <a:pathLst>
              <a:path w="6879" h="6942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75"/>
          <p:cNvSpPr/>
          <p:nvPr/>
        </p:nvSpPr>
        <p:spPr>
          <a:xfrm>
            <a:off x="169560" y="1435320"/>
            <a:ext cx="164520" cy="165960"/>
          </a:xfrm>
          <a:custGeom>
            <a:avLst/>
            <a:gdLst/>
            <a:ahLst/>
            <a:cxnLst/>
            <a:rect l="l" t="t" r="r" b="b"/>
            <a:pathLst>
              <a:path w="6879" h="6943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76"/>
          <p:cNvSpPr/>
          <p:nvPr/>
        </p:nvSpPr>
        <p:spPr>
          <a:xfrm>
            <a:off x="849600" y="1453680"/>
            <a:ext cx="1452600" cy="129240"/>
          </a:xfrm>
          <a:custGeom>
            <a:avLst/>
            <a:gdLst/>
            <a:ahLst/>
            <a:cxnLst/>
            <a:rect l="l" t="t" r="r" b="b"/>
            <a:pathLst>
              <a:path w="60564" h="5415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77"/>
          <p:cNvSpPr/>
          <p:nvPr/>
        </p:nvSpPr>
        <p:spPr>
          <a:xfrm>
            <a:off x="-848160" y="158040"/>
            <a:ext cx="2016360" cy="590760"/>
          </a:xfrm>
          <a:custGeom>
            <a:avLst/>
            <a:gdLst/>
            <a:ahLst/>
            <a:cxnLst/>
            <a:rect l="l" t="t" r="r" b="b"/>
            <a:pathLst>
              <a:path w="84064" h="24647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78"/>
          <p:cNvSpPr/>
          <p:nvPr/>
        </p:nvSpPr>
        <p:spPr>
          <a:xfrm>
            <a:off x="3445920" y="532440"/>
            <a:ext cx="809280" cy="1065960"/>
          </a:xfrm>
          <a:custGeom>
            <a:avLst/>
            <a:gdLst/>
            <a:ahLst/>
            <a:cxnLst/>
            <a:rect l="l" t="t" r="r" b="b"/>
            <a:pathLst>
              <a:path w="33753" h="44452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79"/>
          <p:cNvSpPr/>
          <p:nvPr/>
        </p:nvSpPr>
        <p:spPr>
          <a:xfrm>
            <a:off x="-1256040" y="482040"/>
            <a:ext cx="129240" cy="301320"/>
          </a:xfrm>
          <a:custGeom>
            <a:avLst/>
            <a:gdLst/>
            <a:ahLst/>
            <a:cxnLst/>
            <a:rect l="l" t="t" r="r" b="b"/>
            <a:pathLst>
              <a:path w="5414" h="12595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80"/>
          <p:cNvSpPr/>
          <p:nvPr/>
        </p:nvSpPr>
        <p:spPr>
          <a:xfrm>
            <a:off x="-432360" y="3597840"/>
            <a:ext cx="129240" cy="301680"/>
          </a:xfrm>
          <a:custGeom>
            <a:avLst/>
            <a:gdLst/>
            <a:ahLst/>
            <a:cxnLst/>
            <a:rect l="l" t="t" r="r" b="b"/>
            <a:pathLst>
              <a:path w="5414" h="1261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81"/>
          <p:cNvSpPr/>
          <p:nvPr/>
        </p:nvSpPr>
        <p:spPr>
          <a:xfrm>
            <a:off x="-1074240" y="482040"/>
            <a:ext cx="127800" cy="301320"/>
          </a:xfrm>
          <a:custGeom>
            <a:avLst/>
            <a:gdLst/>
            <a:ahLst/>
            <a:cxnLst/>
            <a:rect l="l" t="t" r="r" b="b"/>
            <a:pathLst>
              <a:path w="5350" h="12595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82"/>
          <p:cNvSpPr/>
          <p:nvPr/>
        </p:nvSpPr>
        <p:spPr>
          <a:xfrm>
            <a:off x="-432360" y="1941480"/>
            <a:ext cx="129240" cy="1600560"/>
          </a:xfrm>
          <a:custGeom>
            <a:avLst/>
            <a:gdLst/>
            <a:ahLst/>
            <a:cxnLst/>
            <a:rect l="l" t="t" r="r" b="b"/>
            <a:pathLst>
              <a:path w="5414" h="66741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83"/>
          <p:cNvSpPr/>
          <p:nvPr/>
        </p:nvSpPr>
        <p:spPr>
          <a:xfrm>
            <a:off x="3209040" y="4536000"/>
            <a:ext cx="1004760" cy="152280"/>
          </a:xfrm>
          <a:custGeom>
            <a:avLst/>
            <a:gdLst/>
            <a:ahLst/>
            <a:cxnLst/>
            <a:rect l="l" t="t" r="r" b="b"/>
            <a:pathLst>
              <a:path w="41905" h="6369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84"/>
          <p:cNvSpPr/>
          <p:nvPr/>
        </p:nvSpPr>
        <p:spPr>
          <a:xfrm>
            <a:off x="168480" y="4665960"/>
            <a:ext cx="1180080" cy="377280"/>
          </a:xfrm>
          <a:custGeom>
            <a:avLst/>
            <a:gdLst/>
            <a:ahLst/>
            <a:cxnLst/>
            <a:rect l="l" t="t" r="r" b="b"/>
            <a:pathLst>
              <a:path w="49209" h="15754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85"/>
          <p:cNvSpPr/>
          <p:nvPr/>
        </p:nvSpPr>
        <p:spPr>
          <a:xfrm>
            <a:off x="-1356840" y="2564640"/>
            <a:ext cx="188640" cy="160560"/>
          </a:xfrm>
          <a:custGeom>
            <a:avLst/>
            <a:gdLst/>
            <a:ahLst/>
            <a:cxnLst/>
            <a:rect l="l" t="t" r="r" b="b"/>
            <a:pathLst>
              <a:path w="7898" h="6721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86"/>
          <p:cNvSpPr/>
          <p:nvPr/>
        </p:nvSpPr>
        <p:spPr>
          <a:xfrm>
            <a:off x="-1317240" y="1615680"/>
            <a:ext cx="593640" cy="129240"/>
          </a:xfrm>
          <a:custGeom>
            <a:avLst/>
            <a:gdLst/>
            <a:ahLst/>
            <a:cxnLst/>
            <a:rect l="l" t="t" r="r" b="b"/>
            <a:pathLst>
              <a:path w="24774" h="541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87"/>
          <p:cNvSpPr/>
          <p:nvPr/>
        </p:nvSpPr>
        <p:spPr>
          <a:xfrm>
            <a:off x="3688920" y="3380760"/>
            <a:ext cx="168840" cy="436320"/>
          </a:xfrm>
          <a:custGeom>
            <a:avLst/>
            <a:gdLst/>
            <a:ahLst/>
            <a:cxnLst/>
            <a:rect l="l" t="t" r="r" b="b"/>
            <a:pathLst>
              <a:path w="7070" h="18215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88"/>
          <p:cNvSpPr/>
          <p:nvPr/>
        </p:nvSpPr>
        <p:spPr>
          <a:xfrm>
            <a:off x="3875400" y="3379320"/>
            <a:ext cx="170640" cy="437760"/>
          </a:xfrm>
          <a:custGeom>
            <a:avLst/>
            <a:gdLst/>
            <a:ahLst/>
            <a:cxnLst/>
            <a:rect l="l" t="t" r="r" b="b"/>
            <a:pathLst>
              <a:path w="7134" h="18279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89"/>
          <p:cNvSpPr/>
          <p:nvPr/>
        </p:nvSpPr>
        <p:spPr>
          <a:xfrm>
            <a:off x="3778920" y="3467880"/>
            <a:ext cx="176400" cy="110880"/>
          </a:xfrm>
          <a:custGeom>
            <a:avLst/>
            <a:gdLst/>
            <a:ahLst/>
            <a:cxnLst/>
            <a:rect l="l" t="t" r="r" b="b"/>
            <a:pathLst>
              <a:path w="7388" h="465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90"/>
          <p:cNvSpPr/>
          <p:nvPr/>
        </p:nvSpPr>
        <p:spPr>
          <a:xfrm>
            <a:off x="3867840" y="3617640"/>
            <a:ext cx="360" cy="360"/>
          </a:xfrm>
          <a:custGeom>
            <a:avLst/>
            <a:gdLst/>
            <a:ahLst/>
            <a:cxnLst/>
            <a:rect l="l" t="t" r="r" b="b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91"/>
          <p:cNvSpPr/>
          <p:nvPr/>
        </p:nvSpPr>
        <p:spPr>
          <a:xfrm>
            <a:off x="3650760" y="3330360"/>
            <a:ext cx="428760" cy="37440"/>
          </a:xfrm>
          <a:custGeom>
            <a:avLst/>
            <a:gdLst/>
            <a:ahLst/>
            <a:cxnLst/>
            <a:rect l="l" t="t" r="r" b="b"/>
            <a:pathLst>
              <a:path w="17896" h="1593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92"/>
          <p:cNvSpPr/>
          <p:nvPr/>
        </p:nvSpPr>
        <p:spPr>
          <a:xfrm>
            <a:off x="3650760" y="3830040"/>
            <a:ext cx="428760" cy="37440"/>
          </a:xfrm>
          <a:custGeom>
            <a:avLst/>
            <a:gdLst/>
            <a:ahLst/>
            <a:cxnLst/>
            <a:rect l="l" t="t" r="r" b="b"/>
            <a:pathLst>
              <a:path w="17896" h="1593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93"/>
          <p:cNvSpPr/>
          <p:nvPr/>
        </p:nvSpPr>
        <p:spPr>
          <a:xfrm>
            <a:off x="-522360" y="482040"/>
            <a:ext cx="87840" cy="170640"/>
          </a:xfrm>
          <a:custGeom>
            <a:avLst/>
            <a:gdLst/>
            <a:ahLst/>
            <a:cxnLst/>
            <a:rect l="l" t="t" r="r" b="b"/>
            <a:pathLst>
              <a:path w="3694" h="713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94"/>
          <p:cNvSpPr/>
          <p:nvPr/>
        </p:nvSpPr>
        <p:spPr>
          <a:xfrm>
            <a:off x="-415440" y="478800"/>
            <a:ext cx="141480" cy="174960"/>
          </a:xfrm>
          <a:custGeom>
            <a:avLst/>
            <a:gdLst/>
            <a:ahLst/>
            <a:cxnLst/>
            <a:rect l="l" t="t" r="r" b="b"/>
            <a:pathLst>
              <a:path w="5924" h="7325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95"/>
          <p:cNvSpPr/>
          <p:nvPr/>
        </p:nvSpPr>
        <p:spPr>
          <a:xfrm>
            <a:off x="12240" y="4484160"/>
            <a:ext cx="155160" cy="202680"/>
          </a:xfrm>
          <a:custGeom>
            <a:avLst/>
            <a:gdLst/>
            <a:ahLst/>
            <a:cxnLst/>
            <a:rect l="l" t="t" r="r" b="b"/>
            <a:pathLst>
              <a:path w="6497" h="8471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96"/>
          <p:cNvSpPr/>
          <p:nvPr/>
        </p:nvSpPr>
        <p:spPr>
          <a:xfrm>
            <a:off x="192600" y="4384800"/>
            <a:ext cx="198000" cy="364680"/>
          </a:xfrm>
          <a:custGeom>
            <a:avLst/>
            <a:gdLst/>
            <a:ahLst/>
            <a:cxnLst/>
            <a:rect l="l" t="t" r="r" b="b"/>
            <a:pathLst>
              <a:path w="8280" h="15222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97"/>
          <p:cNvSpPr/>
          <p:nvPr/>
        </p:nvSpPr>
        <p:spPr>
          <a:xfrm>
            <a:off x="3801960" y="4086720"/>
            <a:ext cx="230040" cy="230040"/>
          </a:xfrm>
          <a:custGeom>
            <a:avLst/>
            <a:gdLst/>
            <a:ahLst/>
            <a:cxnLst/>
            <a:rect l="l" t="t" r="r" b="b"/>
            <a:pathLst>
              <a:path w="9617" h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98"/>
          <p:cNvSpPr/>
          <p:nvPr/>
        </p:nvSpPr>
        <p:spPr>
          <a:xfrm>
            <a:off x="3542040" y="1874880"/>
            <a:ext cx="130680" cy="168840"/>
          </a:xfrm>
          <a:custGeom>
            <a:avLst/>
            <a:gdLst/>
            <a:ahLst/>
            <a:cxnLst/>
            <a:rect l="l" t="t" r="r" b="b"/>
            <a:pathLst>
              <a:path w="5478" h="707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CustomShape 99"/>
          <p:cNvSpPr/>
          <p:nvPr/>
        </p:nvSpPr>
        <p:spPr>
          <a:xfrm>
            <a:off x="3715920" y="1882440"/>
            <a:ext cx="133920" cy="168840"/>
          </a:xfrm>
          <a:custGeom>
            <a:avLst/>
            <a:gdLst/>
            <a:ahLst/>
            <a:cxnLst/>
            <a:rect l="l" t="t" r="r" b="b"/>
            <a:pathLst>
              <a:path w="5605" h="707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35" name="Imagem 103"/>
          <p:cNvPicPr/>
          <p:nvPr/>
        </p:nvPicPr>
        <p:blipFill>
          <a:blip r:embed="rId2"/>
          <a:stretch/>
        </p:blipFill>
        <p:spPr>
          <a:xfrm>
            <a:off x="5419800" y="3562920"/>
            <a:ext cx="2670120" cy="620640"/>
          </a:xfrm>
          <a:prstGeom prst="rect">
            <a:avLst/>
          </a:prstGeom>
          <a:ln>
            <a:noFill/>
          </a:ln>
        </p:spPr>
      </p:pic>
      <p:sp>
        <p:nvSpPr>
          <p:cNvPr id="333" name="CustomShape 100"/>
          <p:cNvSpPr/>
          <p:nvPr/>
        </p:nvSpPr>
        <p:spPr>
          <a:xfrm>
            <a:off x="3852360" y="1873800"/>
            <a:ext cx="223920" cy="168840"/>
          </a:xfrm>
          <a:custGeom>
            <a:avLst/>
            <a:gdLst/>
            <a:ahLst/>
            <a:cxnLst/>
            <a:rect l="l" t="t" r="r" b="b"/>
            <a:pathLst>
              <a:path w="9363" h="707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101"/>
          <p:cNvSpPr/>
          <p:nvPr/>
        </p:nvSpPr>
        <p:spPr>
          <a:xfrm>
            <a:off x="4098600" y="1870560"/>
            <a:ext cx="97200" cy="168840"/>
          </a:xfrm>
          <a:custGeom>
            <a:avLst/>
            <a:gdLst/>
            <a:ahLst/>
            <a:cxnLst/>
            <a:rect l="l" t="t" r="r" b="b"/>
            <a:pathLst>
              <a:path w="4077" h="707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 rot="16200000">
            <a:off x="-1104840" y="2445480"/>
            <a:ext cx="319968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BANCO DE DADOS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 flipH="1" flipV="1">
            <a:off x="693360" y="1147320"/>
            <a:ext cx="9720" cy="2856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426600" y="2419560"/>
            <a:ext cx="443052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INSTITUCIONAL &amp; DASHBOARD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426600" y="2974320"/>
            <a:ext cx="3799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CustomShape 3"/>
          <p:cNvSpPr/>
          <p:nvPr/>
        </p:nvSpPr>
        <p:spPr>
          <a:xfrm>
            <a:off x="4876920" y="2409480"/>
            <a:ext cx="2680920" cy="1731600"/>
          </a:xfrm>
          <a:custGeom>
            <a:avLst/>
            <a:gdLst/>
            <a:ahLst/>
            <a:cxnLst/>
            <a:rect l="l" t="t" r="r" b="b"/>
            <a:pathLst>
              <a:path w="176649" h="11411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4"/>
          <p:cNvSpPr/>
          <p:nvPr/>
        </p:nvSpPr>
        <p:spPr>
          <a:xfrm>
            <a:off x="5005080" y="2541600"/>
            <a:ext cx="2424240" cy="1467000"/>
          </a:xfrm>
          <a:custGeom>
            <a:avLst/>
            <a:gdLst/>
            <a:ahLst/>
            <a:cxnLst/>
            <a:rect l="l" t="t" r="r" b="b"/>
            <a:pathLst>
              <a:path w="159737" h="9669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5"/>
          <p:cNvSpPr/>
          <p:nvPr/>
        </p:nvSpPr>
        <p:spPr>
          <a:xfrm>
            <a:off x="4636080" y="4136760"/>
            <a:ext cx="3162600" cy="83160"/>
          </a:xfrm>
          <a:custGeom>
            <a:avLst/>
            <a:gdLst/>
            <a:ahLst/>
            <a:cxnLst/>
            <a:rect l="l" t="t" r="r" b="b"/>
            <a:pathLst>
              <a:path w="208378" h="5527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CustomShape 6"/>
          <p:cNvSpPr/>
          <p:nvPr/>
        </p:nvSpPr>
        <p:spPr>
          <a:xfrm>
            <a:off x="5005080" y="2541600"/>
            <a:ext cx="2424240" cy="140400"/>
          </a:xfrm>
          <a:custGeom>
            <a:avLst/>
            <a:gdLst/>
            <a:ahLst/>
            <a:cxnLst/>
            <a:rect l="l" t="t" r="r" b="b"/>
            <a:pathLst>
              <a:path w="159737" h="9294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7"/>
          <p:cNvSpPr/>
          <p:nvPr/>
        </p:nvSpPr>
        <p:spPr>
          <a:xfrm>
            <a:off x="5143680" y="2742480"/>
            <a:ext cx="1028520" cy="520200"/>
          </a:xfrm>
          <a:custGeom>
            <a:avLst/>
            <a:gdLst/>
            <a:ahLst/>
            <a:cxnLst/>
            <a:rect l="l" t="t" r="r" b="b"/>
            <a:pathLst>
              <a:path w="67814" h="34326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8"/>
          <p:cNvSpPr/>
          <p:nvPr/>
        </p:nvSpPr>
        <p:spPr>
          <a:xfrm>
            <a:off x="5221080" y="2833920"/>
            <a:ext cx="296640" cy="296640"/>
          </a:xfrm>
          <a:custGeom>
            <a:avLst/>
            <a:gdLst/>
            <a:ahLst/>
            <a:cxnLst/>
            <a:rect l="l" t="t" r="r" b="b"/>
            <a:pathLst>
              <a:path w="19592" h="19591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9"/>
          <p:cNvSpPr/>
          <p:nvPr/>
        </p:nvSpPr>
        <p:spPr>
          <a:xfrm>
            <a:off x="5500800" y="3535560"/>
            <a:ext cx="907920" cy="328320"/>
          </a:xfrm>
          <a:custGeom>
            <a:avLst/>
            <a:gdLst/>
            <a:ahLst/>
            <a:cxnLst/>
            <a:rect l="l" t="t" r="r" b="b"/>
            <a:pathLst>
              <a:path w="59861" h="21684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10"/>
          <p:cNvSpPr/>
          <p:nvPr/>
        </p:nvSpPr>
        <p:spPr>
          <a:xfrm>
            <a:off x="5560560" y="3610440"/>
            <a:ext cx="679320" cy="52560"/>
          </a:xfrm>
          <a:custGeom>
            <a:avLst/>
            <a:gdLst/>
            <a:ahLst/>
            <a:cxnLst/>
            <a:rect l="l" t="t" r="r" b="b"/>
            <a:pathLst>
              <a:path w="44791" h="3518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11"/>
          <p:cNvSpPr/>
          <p:nvPr/>
        </p:nvSpPr>
        <p:spPr>
          <a:xfrm>
            <a:off x="5560560" y="3710880"/>
            <a:ext cx="525600" cy="51480"/>
          </a:xfrm>
          <a:custGeom>
            <a:avLst/>
            <a:gdLst/>
            <a:ahLst/>
            <a:cxnLst/>
            <a:rect l="l" t="t" r="r" b="b"/>
            <a:pathLst>
              <a:path w="34661" h="3434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2"/>
          <p:cNvSpPr/>
          <p:nvPr/>
        </p:nvSpPr>
        <p:spPr>
          <a:xfrm>
            <a:off x="5180400" y="3535560"/>
            <a:ext cx="322200" cy="328320"/>
          </a:xfrm>
          <a:custGeom>
            <a:avLst/>
            <a:gdLst/>
            <a:ahLst/>
            <a:cxnLst/>
            <a:rect l="l" t="t" r="r" b="b"/>
            <a:pathLst>
              <a:path w="21266" h="21684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13"/>
          <p:cNvSpPr/>
          <p:nvPr/>
        </p:nvSpPr>
        <p:spPr>
          <a:xfrm>
            <a:off x="5242680" y="3644640"/>
            <a:ext cx="218160" cy="108720"/>
          </a:xfrm>
          <a:custGeom>
            <a:avLst/>
            <a:gdLst/>
            <a:ahLst/>
            <a:cxnLst/>
            <a:rect l="l" t="t" r="r" b="b"/>
            <a:pathLst>
              <a:path w="14409" h="7211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14"/>
          <p:cNvSpPr/>
          <p:nvPr/>
        </p:nvSpPr>
        <p:spPr>
          <a:xfrm>
            <a:off x="5683680" y="3292920"/>
            <a:ext cx="703440" cy="154440"/>
          </a:xfrm>
          <a:custGeom>
            <a:avLst/>
            <a:gdLst/>
            <a:ahLst/>
            <a:cxnLst/>
            <a:rect l="l" t="t" r="r" b="b"/>
            <a:pathLst>
              <a:path w="46382" h="10214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15"/>
          <p:cNvSpPr/>
          <p:nvPr/>
        </p:nvSpPr>
        <p:spPr>
          <a:xfrm>
            <a:off x="5683680" y="3101040"/>
            <a:ext cx="703440" cy="154440"/>
          </a:xfrm>
          <a:custGeom>
            <a:avLst/>
            <a:gdLst/>
            <a:ahLst/>
            <a:cxnLst/>
            <a:rect l="l" t="t" r="r" b="b"/>
            <a:pathLst>
              <a:path w="46382" h="10215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16"/>
          <p:cNvSpPr/>
          <p:nvPr/>
        </p:nvSpPr>
        <p:spPr>
          <a:xfrm>
            <a:off x="6387840" y="3102120"/>
            <a:ext cx="154440" cy="154440"/>
          </a:xfrm>
          <a:custGeom>
            <a:avLst/>
            <a:gdLst/>
            <a:ahLst/>
            <a:cxnLst/>
            <a:rect l="l" t="t" r="r" b="b"/>
            <a:pathLst>
              <a:path w="10214" h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17"/>
          <p:cNvSpPr/>
          <p:nvPr/>
        </p:nvSpPr>
        <p:spPr>
          <a:xfrm>
            <a:off x="6579720" y="3182400"/>
            <a:ext cx="744120" cy="713520"/>
          </a:xfrm>
          <a:custGeom>
            <a:avLst/>
            <a:gdLst/>
            <a:ahLst/>
            <a:cxnLst/>
            <a:rect l="l" t="t" r="r" b="b"/>
            <a:pathLst>
              <a:path w="49061" h="4705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18"/>
          <p:cNvSpPr/>
          <p:nvPr/>
        </p:nvSpPr>
        <p:spPr>
          <a:xfrm>
            <a:off x="6668640" y="3215160"/>
            <a:ext cx="727560" cy="622800"/>
          </a:xfrm>
          <a:custGeom>
            <a:avLst/>
            <a:gdLst/>
            <a:ahLst/>
            <a:cxnLst/>
            <a:rect l="l" t="t" r="r" b="b"/>
            <a:pathLst>
              <a:path w="47973" h="41069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9"/>
          <p:cNvSpPr/>
          <p:nvPr/>
        </p:nvSpPr>
        <p:spPr>
          <a:xfrm>
            <a:off x="6905160" y="3363840"/>
            <a:ext cx="186120" cy="327240"/>
          </a:xfrm>
          <a:custGeom>
            <a:avLst/>
            <a:gdLst/>
            <a:ahLst/>
            <a:cxnLst/>
            <a:rect l="l" t="t" r="r" b="b"/>
            <a:pathLst>
              <a:path w="12308" h="2161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CustomShape 20"/>
          <p:cNvSpPr/>
          <p:nvPr/>
        </p:nvSpPr>
        <p:spPr>
          <a:xfrm>
            <a:off x="6856920" y="1375560"/>
            <a:ext cx="1476000" cy="1959120"/>
          </a:xfrm>
          <a:custGeom>
            <a:avLst/>
            <a:gdLst/>
            <a:ahLst/>
            <a:cxnLst/>
            <a:rect l="l" t="t" r="r" b="b"/>
            <a:pathLst>
              <a:path w="97282" h="129096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CustomShape 21"/>
          <p:cNvSpPr/>
          <p:nvPr/>
        </p:nvSpPr>
        <p:spPr>
          <a:xfrm>
            <a:off x="6976440" y="1510920"/>
            <a:ext cx="1240920" cy="1500120"/>
          </a:xfrm>
          <a:custGeom>
            <a:avLst/>
            <a:gdLst/>
            <a:ahLst/>
            <a:cxnLst/>
            <a:rect l="l" t="t" r="r" b="b"/>
            <a:pathLst>
              <a:path w="81794" h="9887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CustomShape 22"/>
          <p:cNvSpPr/>
          <p:nvPr/>
        </p:nvSpPr>
        <p:spPr>
          <a:xfrm>
            <a:off x="7513920" y="3087000"/>
            <a:ext cx="184680" cy="158400"/>
          </a:xfrm>
          <a:custGeom>
            <a:avLst/>
            <a:gdLst/>
            <a:ahLst/>
            <a:cxnLst/>
            <a:rect l="l" t="t" r="r" b="b"/>
            <a:pathLst>
              <a:path w="12224" h="1048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0" name="CustomShape 23"/>
          <p:cNvSpPr/>
          <p:nvPr/>
        </p:nvSpPr>
        <p:spPr>
          <a:xfrm>
            <a:off x="7577280" y="1730880"/>
            <a:ext cx="583920" cy="582480"/>
          </a:xfrm>
          <a:custGeom>
            <a:avLst/>
            <a:gdLst/>
            <a:ahLst/>
            <a:cxnLst/>
            <a:rect l="l" t="t" r="r" b="b"/>
            <a:pathLst>
              <a:path w="38512" h="38429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" name="CustomShape 24"/>
          <p:cNvSpPr/>
          <p:nvPr/>
        </p:nvSpPr>
        <p:spPr>
          <a:xfrm>
            <a:off x="7107120" y="1832760"/>
            <a:ext cx="431280" cy="430200"/>
          </a:xfrm>
          <a:custGeom>
            <a:avLst/>
            <a:gdLst/>
            <a:ahLst/>
            <a:cxnLst/>
            <a:rect l="l" t="t" r="r" b="b"/>
            <a:pathLst>
              <a:path w="28465" h="28382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2" name="CustomShape 25"/>
          <p:cNvSpPr/>
          <p:nvPr/>
        </p:nvSpPr>
        <p:spPr>
          <a:xfrm>
            <a:off x="7225560" y="2240640"/>
            <a:ext cx="636120" cy="634680"/>
          </a:xfrm>
          <a:custGeom>
            <a:avLst/>
            <a:gdLst/>
            <a:ahLst/>
            <a:cxnLst/>
            <a:rect l="l" t="t" r="r" b="b"/>
            <a:pathLst>
              <a:path w="41944" h="41861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CustomShape 27"/>
          <p:cNvSpPr/>
          <p:nvPr/>
        </p:nvSpPr>
        <p:spPr>
          <a:xfrm>
            <a:off x="1212120" y="2833920"/>
            <a:ext cx="237924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 smtClean="0">
                <a:solidFill>
                  <a:srgbClr val="FFFFFF"/>
                </a:solidFill>
                <a:latin typeface="Roboto Black"/>
              </a:rPr>
              <a:t>APLICAÇÃO JAVA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6" name="CustomShape 29"/>
          <p:cNvSpPr/>
          <p:nvPr/>
        </p:nvSpPr>
        <p:spPr>
          <a:xfrm>
            <a:off x="480780" y="3232620"/>
            <a:ext cx="385488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Roboto Black"/>
                <a:ea typeface="Roboto Black"/>
              </a:rPr>
              <a:t>MÁQUINA </a:t>
            </a:r>
            <a:r>
              <a:rPr lang="en-US" sz="2000" spc="-1" dirty="0">
                <a:solidFill>
                  <a:srgbClr val="FFFFFF"/>
                </a:solidFill>
                <a:latin typeface="Roboto Black"/>
                <a:ea typeface="Roboto Black"/>
              </a:rPr>
              <a:t>VIRTUAL </a:t>
            </a:r>
            <a:r>
              <a:rPr lang="en-US" sz="2000" spc="-1" dirty="0" smtClean="0">
                <a:solidFill>
                  <a:srgbClr val="FFFFFF"/>
                </a:solidFill>
                <a:latin typeface="Roboto Black"/>
                <a:ea typeface="Roboto Black"/>
              </a:rPr>
              <a:t>(DOCKER)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507" name="Imagem 8"/>
          <p:cNvPicPr/>
          <p:nvPr/>
        </p:nvPicPr>
        <p:blipFill>
          <a:blip r:embed="rId2"/>
          <a:stretch/>
        </p:blipFill>
        <p:spPr>
          <a:xfrm>
            <a:off x="4494060" y="1271700"/>
            <a:ext cx="1715400" cy="1286280"/>
          </a:xfrm>
          <a:prstGeom prst="rect">
            <a:avLst/>
          </a:prstGeom>
          <a:ln>
            <a:noFill/>
          </a:ln>
        </p:spPr>
      </p:pic>
      <p:pic>
        <p:nvPicPr>
          <p:cNvPr id="508" name="Imagem 1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7937280" y="3470040"/>
            <a:ext cx="628920" cy="1150920"/>
          </a:xfrm>
          <a:prstGeom prst="rect">
            <a:avLst/>
          </a:prstGeom>
          <a:ln>
            <a:noFill/>
          </a:ln>
        </p:spPr>
      </p:pic>
      <p:sp>
        <p:nvSpPr>
          <p:cNvPr id="33" name="CustomShape 28"/>
          <p:cNvSpPr/>
          <p:nvPr/>
        </p:nvSpPr>
        <p:spPr>
          <a:xfrm flipV="1">
            <a:off x="1212840" y="3359340"/>
            <a:ext cx="237852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2"/>
          <p:cNvSpPr/>
          <p:nvPr/>
        </p:nvSpPr>
        <p:spPr>
          <a:xfrm>
            <a:off x="440280" y="3749866"/>
            <a:ext cx="3799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854" y="1481693"/>
            <a:ext cx="1095366" cy="9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20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6282000" y="425160"/>
            <a:ext cx="2723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CONCLUSÃO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4473720" y="3108960"/>
            <a:ext cx="389268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000" b="0" strike="noStrike" spc="-1">
                <a:solidFill>
                  <a:srgbClr val="48FFD5"/>
                </a:solidFill>
                <a:latin typeface="Roboto Black"/>
                <a:ea typeface="Roboto Black"/>
              </a:rPr>
              <a:t>OBRIGADO A TODOS!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515" name="Imagem 2"/>
          <p:cNvPicPr/>
          <p:nvPr/>
        </p:nvPicPr>
        <p:blipFill>
          <a:blip r:embed="rId2"/>
          <a:stretch/>
        </p:blipFill>
        <p:spPr>
          <a:xfrm>
            <a:off x="1362600" y="798120"/>
            <a:ext cx="3110400" cy="311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4572000" y="1778760"/>
            <a:ext cx="441648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Metodologia ágil: Scrum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4572000" y="2469240"/>
            <a:ext cx="4571280" cy="16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Em nosso projeto foi utilizado a metodologia ágil scrum, ou seja, dividimos o projeto em diversos (pequenos) ciclos de atividades, com reuniões frequentes para que a nosso grupo alinhasse o que vem fazendo e pensasse numa formas de melhorar o processo. Além de ao utilizar essa metodologia se tornou mais fácil realizar mudanças de planejamento de forma bem rápida, ou seja , pouco engessada.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4572000" y="2277360"/>
            <a:ext cx="4845600" cy="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4" name="Imagem 2"/>
          <p:cNvPicPr/>
          <p:nvPr/>
        </p:nvPicPr>
        <p:blipFill>
          <a:blip r:embed="rId2"/>
          <a:stretch/>
        </p:blipFill>
        <p:spPr>
          <a:xfrm>
            <a:off x="-149760" y="752040"/>
            <a:ext cx="4721040" cy="3137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379800" y="1732320"/>
            <a:ext cx="574344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CONTROLE DE EXECUÇÃO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 flipV="1">
            <a:off x="450000" y="2252520"/>
            <a:ext cx="4396320" cy="21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7" name="Imagem 1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5265360" y="1081800"/>
            <a:ext cx="3375720" cy="1729080"/>
          </a:xfrm>
          <a:prstGeom prst="rect">
            <a:avLst/>
          </a:prstGeom>
          <a:ln>
            <a:noFill/>
          </a:ln>
        </p:spPr>
      </p:pic>
      <p:pic>
        <p:nvPicPr>
          <p:cNvPr id="368" name="Imagem 4"/>
          <p:cNvPicPr/>
          <p:nvPr/>
        </p:nvPicPr>
        <p:blipFill>
          <a:blip r:embed="rId3"/>
          <a:stretch/>
        </p:blipFill>
        <p:spPr>
          <a:xfrm>
            <a:off x="667080" y="4073040"/>
            <a:ext cx="2764080" cy="365400"/>
          </a:xfrm>
          <a:prstGeom prst="rect">
            <a:avLst/>
          </a:prstGeom>
          <a:ln>
            <a:noFill/>
          </a:ln>
        </p:spPr>
      </p:pic>
      <p:pic>
        <p:nvPicPr>
          <p:cNvPr id="369" name="Imagem 5"/>
          <p:cNvPicPr/>
          <p:nvPr/>
        </p:nvPicPr>
        <p:blipFill>
          <a:blip r:embed="rId4">
            <a:lum bright="70000" contrast="-70000"/>
          </a:blip>
          <a:stretch/>
        </p:blipFill>
        <p:spPr>
          <a:xfrm>
            <a:off x="379800" y="3101400"/>
            <a:ext cx="1706400" cy="632160"/>
          </a:xfrm>
          <a:prstGeom prst="rect">
            <a:avLst/>
          </a:prstGeom>
          <a:ln>
            <a:noFill/>
          </a:ln>
        </p:spPr>
      </p:pic>
      <p:pic>
        <p:nvPicPr>
          <p:cNvPr id="370" name="Imagem 6"/>
          <p:cNvPicPr/>
          <p:nvPr/>
        </p:nvPicPr>
        <p:blipFill>
          <a:blip r:embed="rId5"/>
          <a:stretch/>
        </p:blipFill>
        <p:spPr>
          <a:xfrm>
            <a:off x="2306880" y="3165840"/>
            <a:ext cx="1357560" cy="503640"/>
          </a:xfrm>
          <a:prstGeom prst="rect">
            <a:avLst/>
          </a:prstGeom>
          <a:ln>
            <a:noFill/>
          </a:ln>
        </p:spPr>
      </p:pic>
      <p:pic>
        <p:nvPicPr>
          <p:cNvPr id="371" name="Imagem 7"/>
          <p:cNvPicPr/>
          <p:nvPr/>
        </p:nvPicPr>
        <p:blipFill>
          <a:blip r:embed="rId6"/>
          <a:stretch/>
        </p:blipFill>
        <p:spPr>
          <a:xfrm>
            <a:off x="4193280" y="3251880"/>
            <a:ext cx="1662840" cy="456840"/>
          </a:xfrm>
          <a:prstGeom prst="rect">
            <a:avLst/>
          </a:prstGeom>
          <a:ln>
            <a:noFill/>
          </a:ln>
        </p:spPr>
      </p:pic>
      <p:pic>
        <p:nvPicPr>
          <p:cNvPr id="372" name="Imagem 8"/>
          <p:cNvPicPr/>
          <p:nvPr/>
        </p:nvPicPr>
        <p:blipFill>
          <a:blip r:embed="rId7"/>
          <a:stretch/>
        </p:blipFill>
        <p:spPr>
          <a:xfrm>
            <a:off x="6777720" y="3165840"/>
            <a:ext cx="560520" cy="57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27" y="214830"/>
            <a:ext cx="6151418" cy="466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689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r="1156"/>
          <a:stretch/>
        </p:blipFill>
        <p:spPr>
          <a:xfrm>
            <a:off x="1319646" y="588386"/>
            <a:ext cx="6660573" cy="394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76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252720" y="24156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 smtClean="0">
                <a:solidFill>
                  <a:srgbClr val="FFFFFF"/>
                </a:solidFill>
                <a:latin typeface="Roboto Black"/>
                <a:ea typeface="Roboto Black"/>
              </a:rPr>
              <a:t>User </a:t>
            </a:r>
            <a:r>
              <a:rPr lang="en-US" sz="2400" spc="-1" dirty="0">
                <a:solidFill>
                  <a:srgbClr val="FFFFFF"/>
                </a:solidFill>
                <a:latin typeface="Roboto Black"/>
                <a:ea typeface="Roboto Black"/>
              </a:rPr>
              <a:t>Stories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/>
          </p:nvPr>
        </p:nvSpPr>
        <p:spPr>
          <a:xfrm>
            <a:off x="457200" y="1080655"/>
            <a:ext cx="8232840" cy="375111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bg1"/>
                </a:solidFill>
              </a:rPr>
              <a:t>Eu como Coordenadora de Produção de Multimídia, quero prever quando os componentes de hardware irão parar de funcionar para assim efetuar o orçamento e realizar a troca. </a:t>
            </a:r>
            <a:endParaRPr lang="pt-B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bg1"/>
                </a:solidFill>
              </a:rPr>
              <a:t>Eu como Gerente de produção , preciso das informações do hardware para efetuar  assim as alterações pertinentes, aumentando a qualidade e eficiência do nosso  </a:t>
            </a:r>
            <a:r>
              <a:rPr lang="pt-BR" sz="1600" dirty="0" smtClean="0">
                <a:solidFill>
                  <a:schemeClr val="bg1"/>
                </a:solidFill>
              </a:rPr>
              <a:t>serviço.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bg1"/>
                </a:solidFill>
              </a:rPr>
              <a:t>Eu como </a:t>
            </a:r>
            <a:r>
              <a:rPr lang="pt-BR" sz="1600" dirty="0" err="1">
                <a:solidFill>
                  <a:schemeClr val="bg1"/>
                </a:solidFill>
              </a:rPr>
              <a:t>renderizador</a:t>
            </a:r>
            <a:r>
              <a:rPr lang="pt-BR" sz="1600" dirty="0">
                <a:solidFill>
                  <a:schemeClr val="bg1"/>
                </a:solidFill>
              </a:rPr>
              <a:t> quero prevenir o </a:t>
            </a:r>
            <a:r>
              <a:rPr lang="pt-BR" sz="1600" dirty="0" smtClean="0">
                <a:solidFill>
                  <a:schemeClr val="bg1"/>
                </a:solidFill>
              </a:rPr>
              <a:t>sobre carregamento </a:t>
            </a:r>
            <a:r>
              <a:rPr lang="pt-BR" sz="1600" dirty="0">
                <a:solidFill>
                  <a:schemeClr val="bg1"/>
                </a:solidFill>
              </a:rPr>
              <a:t>do meu computador para assim evitar perdas de projeto e consecutivamente o </a:t>
            </a:r>
            <a:r>
              <a:rPr lang="pt-BR" sz="1600" dirty="0" smtClean="0">
                <a:solidFill>
                  <a:schemeClr val="bg1"/>
                </a:solidFill>
              </a:rPr>
              <a:t>retrabalho.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bg1"/>
                </a:solidFill>
              </a:rPr>
              <a:t> Eu como  editora  de  vídeos  preciso  melhorar  a  performance do  meu computador e aumentar sua velocidade, para assim facilitar e acelerar as entregas de projetos</a:t>
            </a:r>
            <a:r>
              <a:rPr lang="pt-BR" sz="16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bg1"/>
                </a:solidFill>
              </a:rPr>
              <a:t>Eu como Diretora de Artes preciso de uma aplicação e site que eu consiga </a:t>
            </a:r>
            <a:r>
              <a:rPr lang="pt-BR" sz="1600" dirty="0" err="1">
                <a:solidFill>
                  <a:schemeClr val="bg1"/>
                </a:solidFill>
              </a:rPr>
              <a:t>logar</a:t>
            </a:r>
            <a:r>
              <a:rPr lang="pt-BR" sz="1600" dirty="0">
                <a:solidFill>
                  <a:schemeClr val="bg1"/>
                </a:solidFill>
              </a:rPr>
              <a:t> em modo escuro, para facilitar minha visão. </a:t>
            </a:r>
          </a:p>
        </p:txBody>
      </p:sp>
    </p:spTree>
    <p:extLst>
      <p:ext uri="{BB962C8B-B14F-4D97-AF65-F5344CB8AC3E}">
        <p14:creationId xmlns:p14="http://schemas.microsoft.com/office/powerpoint/2010/main" val="7985294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252720" y="24156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 smtClean="0">
                <a:solidFill>
                  <a:srgbClr val="FFFFFF"/>
                </a:solidFill>
                <a:latin typeface="Roboto Black"/>
                <a:ea typeface="Roboto Black"/>
              </a:rPr>
              <a:t>User </a:t>
            </a:r>
            <a:r>
              <a:rPr lang="en-US" sz="2400" spc="-1" dirty="0">
                <a:solidFill>
                  <a:srgbClr val="FFFFFF"/>
                </a:solidFill>
                <a:latin typeface="Roboto Black"/>
                <a:ea typeface="Roboto Black"/>
              </a:rPr>
              <a:t>Stories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/>
          </p:nvPr>
        </p:nvSpPr>
        <p:spPr>
          <a:xfrm>
            <a:off x="457200" y="847439"/>
            <a:ext cx="8232840" cy="398433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pt-BR" sz="1600" dirty="0" smtClean="0">
                <a:solidFill>
                  <a:schemeClr val="bg1"/>
                </a:solidFill>
                <a:latin typeface="+mn-lt"/>
              </a:rPr>
              <a:t>Eu como Editor de Áudio quero ter um cadastro mais prático que não precise cadastrar muitos itens de endereço, para chegar rapidamente nos relatórios.</a:t>
            </a:r>
          </a:p>
          <a:p>
            <a:pPr marL="342900" indent="-342900">
              <a:buFont typeface="+mj-lt"/>
              <a:buAutoNum type="arabicPeriod" startAt="6"/>
            </a:pPr>
            <a:endParaRPr lang="pt-BR" sz="16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pt-BR" sz="1600" dirty="0" smtClean="0">
                <a:solidFill>
                  <a:schemeClr val="bg1"/>
                </a:solidFill>
                <a:latin typeface="+mn-lt"/>
              </a:rPr>
              <a:t>Eu como Editor de Imagens, preciso de um sistema que me envie alertas  se tiver com alguma oscilação no monitoramento para não prejudicar o trabalho.</a:t>
            </a:r>
          </a:p>
          <a:p>
            <a:pPr marL="342900" indent="-342900">
              <a:buFont typeface="+mj-lt"/>
              <a:buAutoNum type="arabicPeriod" startAt="6"/>
            </a:pPr>
            <a:endParaRPr lang="pt-BR" sz="16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pt-BR" sz="1600" dirty="0" smtClean="0">
                <a:solidFill>
                  <a:schemeClr val="bg1"/>
                </a:solidFill>
                <a:latin typeface="+mn-lt"/>
              </a:rPr>
              <a:t>Eu como Gerente de produção , preciso de um sistema que tenha gráficos para que eu e meus funcionários </a:t>
            </a:r>
            <a:r>
              <a:rPr lang="pt-BR" sz="1600" dirty="0" err="1" smtClean="0">
                <a:solidFill>
                  <a:schemeClr val="bg1"/>
                </a:solidFill>
                <a:latin typeface="+mn-lt"/>
              </a:rPr>
              <a:t>comprendamos</a:t>
            </a:r>
            <a:r>
              <a:rPr lang="pt-BR" sz="1600" dirty="0" smtClean="0">
                <a:solidFill>
                  <a:schemeClr val="bg1"/>
                </a:solidFill>
                <a:latin typeface="+mn-lt"/>
              </a:rPr>
              <a:t> o monitoramento das máquinas. </a:t>
            </a:r>
          </a:p>
          <a:p>
            <a:pPr marL="342900" indent="-342900">
              <a:buFont typeface="+mj-lt"/>
              <a:buAutoNum type="arabicPeriod" startAt="6"/>
            </a:pPr>
            <a:endParaRPr lang="pt-BR" sz="16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pt-BR" sz="1600" dirty="0" smtClean="0">
                <a:solidFill>
                  <a:schemeClr val="bg1"/>
                </a:solidFill>
                <a:latin typeface="+mn-lt"/>
              </a:rPr>
              <a:t> Eu como Coordenador de Produção de Multimídia, preciso de um sistema em que eu posso escolher as aplicações que ficarão em segundo plano, para maior desempenho da máquina. </a:t>
            </a:r>
          </a:p>
          <a:p>
            <a:pPr marL="342900" indent="-342900">
              <a:buFont typeface="+mj-lt"/>
              <a:buAutoNum type="arabicPeriod" startAt="6"/>
            </a:pPr>
            <a:endParaRPr lang="pt-BR" sz="16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pt-BR" sz="1600" dirty="0" smtClean="0">
                <a:solidFill>
                  <a:schemeClr val="bg1"/>
                </a:solidFill>
                <a:latin typeface="+mn-lt"/>
              </a:rPr>
              <a:t> Eu como </a:t>
            </a:r>
            <a:r>
              <a:rPr lang="pt-BR" sz="1600" dirty="0" err="1" smtClean="0">
                <a:solidFill>
                  <a:schemeClr val="bg1"/>
                </a:solidFill>
                <a:latin typeface="+mn-lt"/>
              </a:rPr>
              <a:t>renderizador</a:t>
            </a:r>
            <a:r>
              <a:rPr lang="pt-BR" sz="1600" dirty="0" smtClean="0">
                <a:solidFill>
                  <a:schemeClr val="bg1"/>
                </a:solidFill>
                <a:latin typeface="+mn-lt"/>
              </a:rPr>
              <a:t> preciso de um sistema que monitore a placa de vídeo para   que eu consiga ter uma resolução.  </a:t>
            </a:r>
            <a:endParaRPr lang="pt-BR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5606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0" y="376200"/>
            <a:ext cx="914328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TIME DE DESENVOLVEDORES: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1685520" y="1194840"/>
            <a:ext cx="1631520" cy="17532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8" name="CustomShape 3"/>
          <p:cNvSpPr/>
          <p:nvPr/>
        </p:nvSpPr>
        <p:spPr>
          <a:xfrm>
            <a:off x="1685520" y="2352960"/>
            <a:ext cx="1631520" cy="60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Alexander Gonçalves</a:t>
            </a:r>
            <a:endParaRPr lang="en-US" sz="11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100" b="1" strike="noStrike" spc="-1">
                <a:solidFill>
                  <a:srgbClr val="FFFFFF"/>
                </a:solidFill>
                <a:latin typeface="Arial"/>
                <a:ea typeface="Arial"/>
              </a:rPr>
              <a:t> RA:01201001</a:t>
            </a:r>
            <a:endParaRPr lang="en-US" sz="11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endParaRPr lang="en-US" sz="1100" b="0" strike="noStrike" spc="-1">
              <a:latin typeface="Arial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3678480" y="1180080"/>
            <a:ext cx="1631520" cy="17532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40" name="CustomShape 5"/>
          <p:cNvSpPr/>
          <p:nvPr/>
        </p:nvSpPr>
        <p:spPr>
          <a:xfrm>
            <a:off x="3678480" y="2345040"/>
            <a:ext cx="1631520" cy="60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strike="noStrike" spc="-1">
                <a:solidFill>
                  <a:srgbClr val="FFFFFF"/>
                </a:solidFill>
                <a:latin typeface="Arial"/>
                <a:ea typeface="Arial"/>
              </a:rPr>
              <a:t>Diovana Kraml RA:01201018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41" name="CustomShape 6"/>
          <p:cNvSpPr/>
          <p:nvPr/>
        </p:nvSpPr>
        <p:spPr>
          <a:xfrm>
            <a:off x="5761440" y="1180080"/>
            <a:ext cx="1631520" cy="17532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42" name="CustomShape 7"/>
          <p:cNvSpPr/>
          <p:nvPr/>
        </p:nvSpPr>
        <p:spPr>
          <a:xfrm>
            <a:off x="5761440" y="2338560"/>
            <a:ext cx="1631520" cy="60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strike="noStrike" spc="-1">
                <a:solidFill>
                  <a:srgbClr val="FFFFFF"/>
                </a:solidFill>
                <a:latin typeface="Arial"/>
                <a:ea typeface="Arial"/>
              </a:rPr>
              <a:t>Leonardo Freire               RA:01202030</a:t>
            </a:r>
            <a:endParaRPr lang="en-US" sz="11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endParaRPr lang="en-US" sz="1100" b="0" strike="noStrike" spc="-1">
              <a:latin typeface="Arial"/>
            </a:endParaRPr>
          </a:p>
        </p:txBody>
      </p:sp>
      <p:sp>
        <p:nvSpPr>
          <p:cNvPr id="343" name="CustomShape 8"/>
          <p:cNvSpPr/>
          <p:nvPr/>
        </p:nvSpPr>
        <p:spPr>
          <a:xfrm>
            <a:off x="2464560" y="3123360"/>
            <a:ext cx="1631520" cy="17532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44" name="CustomShape 9"/>
          <p:cNvSpPr/>
          <p:nvPr/>
        </p:nvSpPr>
        <p:spPr>
          <a:xfrm>
            <a:off x="2464560" y="4262040"/>
            <a:ext cx="1631520" cy="60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strike="noStrike" spc="-1">
                <a:solidFill>
                  <a:srgbClr val="FFFFFF"/>
                </a:solidFill>
                <a:latin typeface="Arial"/>
                <a:ea typeface="Arial"/>
              </a:rPr>
              <a:t>Sarah Carvalho        RA:01201096</a:t>
            </a:r>
            <a:endParaRPr lang="en-US" sz="11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endParaRPr lang="en-US" sz="1100" b="0" strike="noStrike" spc="-1">
              <a:latin typeface="Arial"/>
            </a:endParaRPr>
          </a:p>
        </p:txBody>
      </p:sp>
      <p:sp>
        <p:nvSpPr>
          <p:cNvPr id="345" name="CustomShape 10"/>
          <p:cNvSpPr/>
          <p:nvPr/>
        </p:nvSpPr>
        <p:spPr>
          <a:xfrm>
            <a:off x="4742640" y="3131640"/>
            <a:ext cx="1631520" cy="17532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46" name="CustomShape 11"/>
          <p:cNvSpPr/>
          <p:nvPr/>
        </p:nvSpPr>
        <p:spPr>
          <a:xfrm>
            <a:off x="4742640" y="4275000"/>
            <a:ext cx="1631520" cy="60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strike="noStrike" spc="-1">
                <a:solidFill>
                  <a:srgbClr val="FFFFFF"/>
                </a:solidFill>
                <a:latin typeface="Arial"/>
                <a:ea typeface="Arial"/>
              </a:rPr>
              <a:t>Vitoria Silva                     RA:01201113</a:t>
            </a:r>
            <a:endParaRPr lang="en-US" sz="11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endParaRPr lang="en-US" sz="1100" b="0" strike="noStrike" spc="-1">
              <a:latin typeface="Arial"/>
            </a:endParaRPr>
          </a:p>
        </p:txBody>
      </p:sp>
      <p:pic>
        <p:nvPicPr>
          <p:cNvPr id="347" name="Imagem 2"/>
          <p:cNvPicPr/>
          <p:nvPr/>
        </p:nvPicPr>
        <p:blipFill>
          <a:blip r:embed="rId2"/>
          <a:srcRect t="12411"/>
          <a:stretch/>
        </p:blipFill>
        <p:spPr>
          <a:xfrm>
            <a:off x="3941280" y="1351080"/>
            <a:ext cx="1105200" cy="1041480"/>
          </a:xfrm>
          <a:prstGeom prst="rect">
            <a:avLst/>
          </a:prstGeom>
          <a:ln>
            <a:noFill/>
          </a:ln>
        </p:spPr>
      </p:pic>
      <p:pic>
        <p:nvPicPr>
          <p:cNvPr id="348" name="Imagem 3"/>
          <p:cNvPicPr/>
          <p:nvPr/>
        </p:nvPicPr>
        <p:blipFill>
          <a:blip r:embed="rId3"/>
          <a:stretch/>
        </p:blipFill>
        <p:spPr>
          <a:xfrm>
            <a:off x="6024240" y="1351080"/>
            <a:ext cx="1105200" cy="1050840"/>
          </a:xfrm>
          <a:prstGeom prst="rect">
            <a:avLst/>
          </a:prstGeom>
          <a:ln>
            <a:noFill/>
          </a:ln>
        </p:spPr>
      </p:pic>
      <p:pic>
        <p:nvPicPr>
          <p:cNvPr id="349" name="Imagem 13"/>
          <p:cNvPicPr/>
          <p:nvPr/>
        </p:nvPicPr>
        <p:blipFill>
          <a:blip r:embed="rId4"/>
          <a:stretch/>
        </p:blipFill>
        <p:spPr>
          <a:xfrm>
            <a:off x="2732400" y="3247200"/>
            <a:ext cx="1095840" cy="1089000"/>
          </a:xfrm>
          <a:prstGeom prst="rect">
            <a:avLst/>
          </a:prstGeom>
          <a:ln>
            <a:noFill/>
          </a:ln>
        </p:spPr>
      </p:pic>
      <p:pic>
        <p:nvPicPr>
          <p:cNvPr id="350" name="Imagem 14"/>
          <p:cNvPicPr/>
          <p:nvPr/>
        </p:nvPicPr>
        <p:blipFill>
          <a:blip r:embed="rId5"/>
          <a:stretch/>
        </p:blipFill>
        <p:spPr>
          <a:xfrm>
            <a:off x="5010120" y="3295080"/>
            <a:ext cx="1095840" cy="1059120"/>
          </a:xfrm>
          <a:prstGeom prst="rect">
            <a:avLst/>
          </a:prstGeom>
          <a:ln>
            <a:noFill/>
          </a:ln>
        </p:spPr>
      </p:pic>
      <p:pic>
        <p:nvPicPr>
          <p:cNvPr id="351" name="Imagem 15"/>
          <p:cNvPicPr/>
          <p:nvPr/>
        </p:nvPicPr>
        <p:blipFill>
          <a:blip r:embed="rId6"/>
          <a:stretch/>
        </p:blipFill>
        <p:spPr>
          <a:xfrm>
            <a:off x="1961640" y="1305720"/>
            <a:ext cx="1079280" cy="107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2"/>
          <p:cNvSpPr>
            <a:spLocks noGrp="1"/>
          </p:cNvSpPr>
          <p:nvPr>
            <p:ph type="ctrTitle"/>
          </p:nvPr>
        </p:nvSpPr>
        <p:spPr>
          <a:xfrm>
            <a:off x="-263948" y="2265095"/>
            <a:ext cx="1862672" cy="606600"/>
          </a:xfrm>
        </p:spPr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Canvas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25" name="Google Shape;403;p26"/>
          <p:cNvCxnSpPr/>
          <p:nvPr/>
        </p:nvCxnSpPr>
        <p:spPr>
          <a:xfrm>
            <a:off x="97671" y="2770567"/>
            <a:ext cx="1469881" cy="761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Retângulo 7"/>
          <p:cNvSpPr/>
          <p:nvPr/>
        </p:nvSpPr>
        <p:spPr>
          <a:xfrm>
            <a:off x="1624391" y="88491"/>
            <a:ext cx="1285703" cy="3737688"/>
          </a:xfrm>
          <a:prstGeom prst="rect">
            <a:avLst/>
          </a:prstGeom>
          <a:solidFill>
            <a:srgbClr val="0D2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98482" y="88490"/>
            <a:ext cx="1666672" cy="3569109"/>
          </a:xfrm>
          <a:prstGeom prst="rect">
            <a:avLst/>
          </a:prstGeom>
          <a:solidFill>
            <a:srgbClr val="0D2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574934" y="88490"/>
            <a:ext cx="1454728" cy="3714151"/>
          </a:xfrm>
          <a:prstGeom prst="rect">
            <a:avLst/>
          </a:prstGeom>
          <a:solidFill>
            <a:srgbClr val="0D2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039443" y="88490"/>
            <a:ext cx="1454728" cy="3714150"/>
          </a:xfrm>
          <a:prstGeom prst="rect">
            <a:avLst/>
          </a:prstGeom>
          <a:solidFill>
            <a:srgbClr val="0D2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898482" y="1891144"/>
            <a:ext cx="1666672" cy="1923374"/>
          </a:xfrm>
          <a:prstGeom prst="rect">
            <a:avLst/>
          </a:prstGeom>
          <a:solidFill>
            <a:srgbClr val="0D2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039443" y="1883532"/>
            <a:ext cx="1454728" cy="19083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645916" y="3814518"/>
            <a:ext cx="3688771" cy="1111443"/>
          </a:xfrm>
          <a:prstGeom prst="rect">
            <a:avLst/>
          </a:prstGeom>
          <a:solidFill>
            <a:srgbClr val="0D2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494171" y="88489"/>
            <a:ext cx="1454728" cy="3703421"/>
          </a:xfrm>
          <a:prstGeom prst="rect">
            <a:avLst/>
          </a:prstGeom>
          <a:solidFill>
            <a:srgbClr val="0D2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334687" y="3802641"/>
            <a:ext cx="3614212" cy="1123320"/>
          </a:xfrm>
          <a:prstGeom prst="rect">
            <a:avLst/>
          </a:prstGeom>
          <a:solidFill>
            <a:srgbClr val="0D2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2130136" y="4128714"/>
            <a:ext cx="768346" cy="5375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Assistência técnica pro Banco de dados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062720" y="4127904"/>
            <a:ext cx="779959" cy="555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Funcionários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1462977" y="3846925"/>
            <a:ext cx="1865169" cy="224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Estrutura de custo: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1320270" y="93909"/>
            <a:ext cx="1865169" cy="224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Parceiras-chave: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2583596" y="77656"/>
            <a:ext cx="1865169" cy="224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Atividades-chave: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2671304" y="1911584"/>
            <a:ext cx="1865169" cy="224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Recursos principais: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5053584" y="3829444"/>
            <a:ext cx="1865169" cy="224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Fontes de receita: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6019881" y="1891144"/>
            <a:ext cx="599482" cy="224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Canal: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722856" y="93909"/>
            <a:ext cx="1865169" cy="224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Relacionamento: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4259014" y="137490"/>
            <a:ext cx="1865169" cy="127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Proposta de valor: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7272105" y="87730"/>
            <a:ext cx="1865169" cy="224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Segmento de cliente: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6605159" y="1987334"/>
            <a:ext cx="741567" cy="448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Site institucional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6096283" y="2502240"/>
            <a:ext cx="741567" cy="448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Redes sociais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6605158" y="3020787"/>
            <a:ext cx="741567" cy="448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Boca à boca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5525558" y="4098665"/>
            <a:ext cx="765842" cy="544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Plataforma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6619363" y="4105462"/>
            <a:ext cx="741561" cy="542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err="1">
                <a:solidFill>
                  <a:schemeClr val="tx1"/>
                </a:solidFill>
              </a:rPr>
              <a:t>Adsense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616754" y="4105462"/>
            <a:ext cx="822336" cy="538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Fornecedores de componentes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6115886" y="309599"/>
            <a:ext cx="741567" cy="369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Chat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6539136" y="738329"/>
            <a:ext cx="873610" cy="448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Pessoalmente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6103534" y="1280807"/>
            <a:ext cx="741567" cy="448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Formulário de contato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4771160" y="547264"/>
            <a:ext cx="977470" cy="545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Diminuições das manutenções do computador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4780493" y="1243885"/>
            <a:ext cx="957666" cy="546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Otimização do tempo de inatividade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4786878" y="1899120"/>
            <a:ext cx="969707" cy="5545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Desenvolvimento de relatórios globais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7722615" y="542314"/>
            <a:ext cx="841282" cy="369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Gestor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7736320" y="1079607"/>
            <a:ext cx="827577" cy="369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Empresas de audiovisual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7736320" y="1603603"/>
            <a:ext cx="827577" cy="369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Funcionários da empresa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7755329" y="2142307"/>
            <a:ext cx="827577" cy="369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Proprietário das máquinas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2938699" y="280185"/>
            <a:ext cx="779128" cy="5487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Relatório de desempenho de cada máquina</a:t>
            </a:r>
          </a:p>
        </p:txBody>
      </p:sp>
      <p:sp>
        <p:nvSpPr>
          <p:cNvPr id="51" name="Retângulo 50"/>
          <p:cNvSpPr/>
          <p:nvPr/>
        </p:nvSpPr>
        <p:spPr>
          <a:xfrm>
            <a:off x="3780236" y="284871"/>
            <a:ext cx="722509" cy="544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Priorização de aplicativos</a:t>
            </a:r>
          </a:p>
        </p:txBody>
      </p:sp>
      <p:sp>
        <p:nvSpPr>
          <p:cNvPr id="50" name="Retângulo 49"/>
          <p:cNvSpPr/>
          <p:nvPr/>
        </p:nvSpPr>
        <p:spPr>
          <a:xfrm>
            <a:off x="2945409" y="880661"/>
            <a:ext cx="897270" cy="45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Monitoramento da CPU, Disco, </a:t>
            </a:r>
            <a:r>
              <a:rPr lang="pt-BR" sz="800" dirty="0" err="1">
                <a:solidFill>
                  <a:schemeClr val="tx1"/>
                </a:solidFill>
              </a:rPr>
              <a:t>Ram</a:t>
            </a:r>
            <a:r>
              <a:rPr lang="pt-BR" sz="800" dirty="0">
                <a:solidFill>
                  <a:schemeClr val="tx1"/>
                </a:solidFill>
              </a:rPr>
              <a:t> e placa de vídeo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2947248" y="2564518"/>
            <a:ext cx="760622" cy="331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Banco de dados </a:t>
            </a:r>
            <a:r>
              <a:rPr lang="pt-BR" sz="800" dirty="0" err="1">
                <a:solidFill>
                  <a:schemeClr val="tx1"/>
                </a:solidFill>
              </a:rPr>
              <a:t>Azure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3770155" y="2177366"/>
            <a:ext cx="668526" cy="33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Node.js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3780237" y="2561735"/>
            <a:ext cx="668527" cy="33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solidFill>
                  <a:schemeClr val="tx1"/>
                </a:solidFill>
              </a:rPr>
              <a:t>Javascript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3780237" y="2959374"/>
            <a:ext cx="668526" cy="33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3982932" y="3341562"/>
            <a:ext cx="464296" cy="33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AWS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2942926" y="3346028"/>
            <a:ext cx="469662" cy="33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Ajax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2948642" y="2948657"/>
            <a:ext cx="764649" cy="33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Computador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945615" y="2171841"/>
            <a:ext cx="764649" cy="33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3466379" y="3341562"/>
            <a:ext cx="464296" cy="33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CSS</a:t>
            </a:r>
          </a:p>
        </p:txBody>
      </p:sp>
      <p:sp>
        <p:nvSpPr>
          <p:cNvPr id="2" name="Retângulo 49">
            <a:extLst>
              <a:ext uri="{FF2B5EF4-FFF2-40B4-BE49-F238E27FC236}">
                <a16:creationId xmlns:a16="http://schemas.microsoft.com/office/drawing/2014/main" id="{2A56F13C-7B69-4B80-B22A-6E1E2C51D98B}"/>
              </a:ext>
            </a:extLst>
          </p:cNvPr>
          <p:cNvSpPr/>
          <p:nvPr/>
        </p:nvSpPr>
        <p:spPr>
          <a:xfrm>
            <a:off x="2926107" y="1372395"/>
            <a:ext cx="897270" cy="45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Desenvolvimento do produto</a:t>
            </a:r>
          </a:p>
        </p:txBody>
      </p:sp>
    </p:spTree>
    <p:extLst>
      <p:ext uri="{BB962C8B-B14F-4D97-AF65-F5344CB8AC3E}">
        <p14:creationId xmlns:p14="http://schemas.microsoft.com/office/powerpoint/2010/main" val="33804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252720" y="24156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BUSINESS PROCESS MODEL AND NOTATION (BPMN) 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74" name="Imagem 5"/>
          <p:cNvPicPr/>
          <p:nvPr/>
        </p:nvPicPr>
        <p:blipFill>
          <a:blip r:embed="rId2"/>
          <a:stretch/>
        </p:blipFill>
        <p:spPr>
          <a:xfrm>
            <a:off x="136800" y="1022400"/>
            <a:ext cx="8881560" cy="337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252720" y="24156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BUSINESS PROCESS MODEL AND NOTATION (BPMN) 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76" name="Imagem 4"/>
          <p:cNvPicPr/>
          <p:nvPr/>
        </p:nvPicPr>
        <p:blipFill>
          <a:blip r:embed="rId2"/>
          <a:srcRect r="46783"/>
          <a:stretch/>
        </p:blipFill>
        <p:spPr>
          <a:xfrm>
            <a:off x="789840" y="1517040"/>
            <a:ext cx="7445880" cy="208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252720" y="24156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BUSINESS PROCESS MODEL AND NOTATION (BPMN) 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78" name="Imagem 1"/>
          <p:cNvPicPr/>
          <p:nvPr/>
        </p:nvPicPr>
        <p:blipFill>
          <a:blip r:embed="rId2"/>
          <a:stretch/>
        </p:blipFill>
        <p:spPr>
          <a:xfrm>
            <a:off x="748080" y="1261440"/>
            <a:ext cx="7529400" cy="2668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252720" y="24156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BUSINESS PROCESS MODEL AND NOTATION (BPMN) 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80" name="Imagem 2"/>
          <p:cNvPicPr/>
          <p:nvPr/>
        </p:nvPicPr>
        <p:blipFill>
          <a:blip r:embed="rId2"/>
          <a:stretch/>
        </p:blipFill>
        <p:spPr>
          <a:xfrm>
            <a:off x="1355040" y="1069560"/>
            <a:ext cx="6057720" cy="271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252720" y="24156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BUSINESS PROCESS MODEL AND NOTATION (BPMN) 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82" name="Imagem 6"/>
          <p:cNvPicPr/>
          <p:nvPr/>
        </p:nvPicPr>
        <p:blipFill>
          <a:blip r:embed="rId2"/>
          <a:stretch/>
        </p:blipFill>
        <p:spPr>
          <a:xfrm>
            <a:off x="1519200" y="848160"/>
            <a:ext cx="6194520" cy="347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Imagem 5"/>
          <p:cNvPicPr/>
          <p:nvPr/>
        </p:nvPicPr>
        <p:blipFill>
          <a:blip r:embed="rId2"/>
          <a:stretch/>
        </p:blipFill>
        <p:spPr>
          <a:xfrm>
            <a:off x="33840" y="4761360"/>
            <a:ext cx="1249920" cy="290160"/>
          </a:xfrm>
          <a:prstGeom prst="rect">
            <a:avLst/>
          </a:prstGeom>
          <a:ln>
            <a:noFill/>
          </a:ln>
        </p:spPr>
      </p:pic>
      <p:grpSp>
        <p:nvGrpSpPr>
          <p:cNvPr id="387" name="Group 1"/>
          <p:cNvGrpSpPr/>
          <p:nvPr/>
        </p:nvGrpSpPr>
        <p:grpSpPr>
          <a:xfrm>
            <a:off x="3824280" y="637560"/>
            <a:ext cx="1589040" cy="1082880"/>
            <a:chOff x="3824280" y="637560"/>
            <a:chExt cx="1589040" cy="1082880"/>
          </a:xfrm>
        </p:grpSpPr>
        <p:grpSp>
          <p:nvGrpSpPr>
            <p:cNvPr id="388" name="Group 2"/>
            <p:cNvGrpSpPr/>
            <p:nvPr/>
          </p:nvGrpSpPr>
          <p:grpSpPr>
            <a:xfrm>
              <a:off x="3824280" y="637560"/>
              <a:ext cx="1589040" cy="1082880"/>
              <a:chOff x="3824280" y="637560"/>
              <a:chExt cx="1589040" cy="1082880"/>
            </a:xfrm>
          </p:grpSpPr>
          <p:sp>
            <p:nvSpPr>
              <p:cNvPr id="389" name="CustomShape 3"/>
              <p:cNvSpPr/>
              <p:nvPr/>
            </p:nvSpPr>
            <p:spPr>
              <a:xfrm>
                <a:off x="3879000" y="682920"/>
                <a:ext cx="1481040" cy="807840"/>
              </a:xfrm>
              <a:prstGeom prst="rect">
                <a:avLst/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0" name="CustomShape 4"/>
              <p:cNvSpPr/>
              <p:nvPr/>
            </p:nvSpPr>
            <p:spPr>
              <a:xfrm>
                <a:off x="4347000" y="1537560"/>
                <a:ext cx="542160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80">
                <a:solidFill>
                  <a:schemeClr val="lt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1" name="CustomShape 5"/>
              <p:cNvSpPr/>
              <p:nvPr/>
            </p:nvSpPr>
            <p:spPr>
              <a:xfrm>
                <a:off x="3824280" y="637560"/>
                <a:ext cx="1589040" cy="899280"/>
              </a:xfrm>
              <a:prstGeom prst="roundRect">
                <a:avLst>
                  <a:gd name="adj" fmla="val 3857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2" name="CustomShape 6"/>
              <p:cNvSpPr/>
              <p:nvPr/>
            </p:nvSpPr>
            <p:spPr>
              <a:xfrm>
                <a:off x="3835080" y="647280"/>
                <a:ext cx="1567440" cy="879480"/>
              </a:xfrm>
              <a:prstGeom prst="roundRect">
                <a:avLst>
                  <a:gd name="adj" fmla="val 3282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93" name="CustomShape 7"/>
            <p:cNvSpPr/>
            <p:nvPr/>
          </p:nvSpPr>
          <p:spPr>
            <a:xfrm>
              <a:off x="4352760" y="1703520"/>
              <a:ext cx="534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94" name="Imagem 22"/>
          <p:cNvPicPr/>
          <p:nvPr/>
        </p:nvPicPr>
        <p:blipFill>
          <a:blip r:embed="rId3"/>
          <a:stretch/>
        </p:blipFill>
        <p:spPr>
          <a:xfrm>
            <a:off x="1505880" y="3301920"/>
            <a:ext cx="599400" cy="528120"/>
          </a:xfrm>
          <a:prstGeom prst="rect">
            <a:avLst/>
          </a:prstGeom>
          <a:ln>
            <a:noFill/>
          </a:ln>
        </p:spPr>
      </p:pic>
      <p:grpSp>
        <p:nvGrpSpPr>
          <p:cNvPr id="395" name="Group 8"/>
          <p:cNvGrpSpPr/>
          <p:nvPr/>
        </p:nvGrpSpPr>
        <p:grpSpPr>
          <a:xfrm>
            <a:off x="953640" y="901800"/>
            <a:ext cx="1589040" cy="1082880"/>
            <a:chOff x="953640" y="901800"/>
            <a:chExt cx="1589040" cy="1082880"/>
          </a:xfrm>
        </p:grpSpPr>
        <p:grpSp>
          <p:nvGrpSpPr>
            <p:cNvPr id="396" name="Group 9"/>
            <p:cNvGrpSpPr/>
            <p:nvPr/>
          </p:nvGrpSpPr>
          <p:grpSpPr>
            <a:xfrm>
              <a:off x="953640" y="901800"/>
              <a:ext cx="1589040" cy="1082880"/>
              <a:chOff x="953640" y="901800"/>
              <a:chExt cx="1589040" cy="1082880"/>
            </a:xfrm>
          </p:grpSpPr>
          <p:sp>
            <p:nvSpPr>
              <p:cNvPr id="397" name="CustomShape 10"/>
              <p:cNvSpPr/>
              <p:nvPr/>
            </p:nvSpPr>
            <p:spPr>
              <a:xfrm>
                <a:off x="1008000" y="947160"/>
                <a:ext cx="1481040" cy="807840"/>
              </a:xfrm>
              <a:prstGeom prst="rect">
                <a:avLst/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8" name="CustomShape 11"/>
              <p:cNvSpPr/>
              <p:nvPr/>
            </p:nvSpPr>
            <p:spPr>
              <a:xfrm>
                <a:off x="1476360" y="1801800"/>
                <a:ext cx="542160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80">
                <a:solidFill>
                  <a:schemeClr val="lt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9" name="CustomShape 12"/>
              <p:cNvSpPr/>
              <p:nvPr/>
            </p:nvSpPr>
            <p:spPr>
              <a:xfrm>
                <a:off x="953640" y="901800"/>
                <a:ext cx="1589040" cy="899280"/>
              </a:xfrm>
              <a:prstGeom prst="roundRect">
                <a:avLst>
                  <a:gd name="adj" fmla="val 3857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0" name="CustomShape 13"/>
              <p:cNvSpPr/>
              <p:nvPr/>
            </p:nvSpPr>
            <p:spPr>
              <a:xfrm>
                <a:off x="964440" y="911520"/>
                <a:ext cx="1567440" cy="879480"/>
              </a:xfrm>
              <a:prstGeom prst="roundRect">
                <a:avLst>
                  <a:gd name="adj" fmla="val 3282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01" name="CustomShape 14"/>
            <p:cNvSpPr/>
            <p:nvPr/>
          </p:nvSpPr>
          <p:spPr>
            <a:xfrm>
              <a:off x="1482120" y="1967760"/>
              <a:ext cx="534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2" name="Group 15"/>
          <p:cNvGrpSpPr/>
          <p:nvPr/>
        </p:nvGrpSpPr>
        <p:grpSpPr>
          <a:xfrm>
            <a:off x="1081080" y="1181520"/>
            <a:ext cx="366480" cy="341280"/>
            <a:chOff x="1081080" y="1181520"/>
            <a:chExt cx="366480" cy="341280"/>
          </a:xfrm>
        </p:grpSpPr>
        <p:sp>
          <p:nvSpPr>
            <p:cNvPr id="403" name="CustomShape 16"/>
            <p:cNvSpPr/>
            <p:nvPr/>
          </p:nvSpPr>
          <p:spPr>
            <a:xfrm>
              <a:off x="1081080" y="1181520"/>
              <a:ext cx="366480" cy="341280"/>
            </a:xfrm>
            <a:custGeom>
              <a:avLst/>
              <a:gdLst/>
              <a:ahLst/>
              <a:cxnLst/>
              <a:rect l="l" t="t" r="r" b="b"/>
              <a:pathLst>
                <a:path w="12004" h="12005">
                  <a:moveTo>
                    <a:pt x="10933" y="663"/>
                  </a:moveTo>
                  <a:cubicBezTo>
                    <a:pt x="11122" y="694"/>
                    <a:pt x="11311" y="852"/>
                    <a:pt x="11311" y="1009"/>
                  </a:cubicBezTo>
                  <a:lnTo>
                    <a:pt x="11311" y="1734"/>
                  </a:lnTo>
                  <a:lnTo>
                    <a:pt x="10366" y="1734"/>
                  </a:lnTo>
                  <a:lnTo>
                    <a:pt x="9106" y="663"/>
                  </a:lnTo>
                  <a:close/>
                  <a:moveTo>
                    <a:pt x="5136" y="694"/>
                  </a:moveTo>
                  <a:lnTo>
                    <a:pt x="6396" y="1765"/>
                  </a:lnTo>
                  <a:lnTo>
                    <a:pt x="4726" y="1765"/>
                  </a:lnTo>
                  <a:lnTo>
                    <a:pt x="3466" y="694"/>
                  </a:lnTo>
                  <a:close/>
                  <a:moveTo>
                    <a:pt x="7971" y="694"/>
                  </a:moveTo>
                  <a:lnTo>
                    <a:pt x="9232" y="1765"/>
                  </a:lnTo>
                  <a:lnTo>
                    <a:pt x="7562" y="1765"/>
                  </a:lnTo>
                  <a:lnTo>
                    <a:pt x="6302" y="694"/>
                  </a:lnTo>
                  <a:close/>
                  <a:moveTo>
                    <a:pt x="2363" y="663"/>
                  </a:moveTo>
                  <a:lnTo>
                    <a:pt x="4033" y="2080"/>
                  </a:lnTo>
                  <a:lnTo>
                    <a:pt x="2363" y="3498"/>
                  </a:lnTo>
                  <a:lnTo>
                    <a:pt x="694" y="3498"/>
                  </a:lnTo>
                  <a:lnTo>
                    <a:pt x="694" y="1009"/>
                  </a:lnTo>
                  <a:cubicBezTo>
                    <a:pt x="694" y="820"/>
                    <a:pt x="851" y="663"/>
                    <a:pt x="1040" y="663"/>
                  </a:cubicBezTo>
                  <a:close/>
                  <a:moveTo>
                    <a:pt x="6396" y="2427"/>
                  </a:moveTo>
                  <a:lnTo>
                    <a:pt x="5136" y="3498"/>
                  </a:lnTo>
                  <a:lnTo>
                    <a:pt x="3466" y="3498"/>
                  </a:lnTo>
                  <a:lnTo>
                    <a:pt x="4726" y="2427"/>
                  </a:lnTo>
                  <a:close/>
                  <a:moveTo>
                    <a:pt x="9200" y="2427"/>
                  </a:moveTo>
                  <a:lnTo>
                    <a:pt x="7940" y="3498"/>
                  </a:lnTo>
                  <a:lnTo>
                    <a:pt x="6239" y="3498"/>
                  </a:lnTo>
                  <a:lnTo>
                    <a:pt x="7499" y="2427"/>
                  </a:lnTo>
                  <a:close/>
                  <a:moveTo>
                    <a:pt x="11248" y="2427"/>
                  </a:moveTo>
                  <a:lnTo>
                    <a:pt x="11248" y="3498"/>
                  </a:lnTo>
                  <a:lnTo>
                    <a:pt x="9043" y="3498"/>
                  </a:lnTo>
                  <a:lnTo>
                    <a:pt x="10303" y="2427"/>
                  </a:lnTo>
                  <a:close/>
                  <a:moveTo>
                    <a:pt x="11311" y="4160"/>
                  </a:moveTo>
                  <a:lnTo>
                    <a:pt x="11311" y="10902"/>
                  </a:lnTo>
                  <a:cubicBezTo>
                    <a:pt x="11311" y="11091"/>
                    <a:pt x="11153" y="11248"/>
                    <a:pt x="10933" y="11248"/>
                  </a:cubicBezTo>
                  <a:lnTo>
                    <a:pt x="1072" y="11248"/>
                  </a:lnTo>
                  <a:cubicBezTo>
                    <a:pt x="851" y="11248"/>
                    <a:pt x="694" y="11091"/>
                    <a:pt x="694" y="10902"/>
                  </a:cubicBezTo>
                  <a:lnTo>
                    <a:pt x="694" y="4160"/>
                  </a:ln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lnTo>
                    <a:pt x="1" y="10933"/>
                  </a:lnTo>
                  <a:cubicBezTo>
                    <a:pt x="1" y="11532"/>
                    <a:pt x="473" y="12004"/>
                    <a:pt x="1040" y="12004"/>
                  </a:cubicBezTo>
                  <a:lnTo>
                    <a:pt x="10933" y="12004"/>
                  </a:lnTo>
                  <a:cubicBezTo>
                    <a:pt x="11531" y="12004"/>
                    <a:pt x="12004" y="11532"/>
                    <a:pt x="12004" y="10933"/>
                  </a:cubicBezTo>
                  <a:lnTo>
                    <a:pt x="12004" y="3845"/>
                  </a:lnTo>
                  <a:lnTo>
                    <a:pt x="12004" y="1041"/>
                  </a:lnTo>
                  <a:cubicBezTo>
                    <a:pt x="11972" y="474"/>
                    <a:pt x="11500" y="1"/>
                    <a:pt x="1093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CustomShape 17"/>
            <p:cNvSpPr/>
            <p:nvPr/>
          </p:nvSpPr>
          <p:spPr>
            <a:xfrm>
              <a:off x="1134720" y="1230840"/>
              <a:ext cx="20520" cy="19080"/>
            </a:xfrm>
            <a:custGeom>
              <a:avLst/>
              <a:gdLst/>
              <a:ahLst/>
              <a:cxnLst/>
              <a:rect l="l" t="t" r="r" b="b"/>
              <a:pathLst>
                <a:path w="694" h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18"/>
            <p:cNvSpPr/>
            <p:nvPr/>
          </p:nvSpPr>
          <p:spPr>
            <a:xfrm>
              <a:off x="1231200" y="1351080"/>
              <a:ext cx="87120" cy="97920"/>
            </a:xfrm>
            <a:custGeom>
              <a:avLst/>
              <a:gdLst/>
              <a:ahLst/>
              <a:cxnLst/>
              <a:rect l="l" t="t" r="r" b="b"/>
              <a:pathLst>
                <a:path w="2868" h="3466">
                  <a:moveTo>
                    <a:pt x="693" y="1040"/>
                  </a:moveTo>
                  <a:lnTo>
                    <a:pt x="1859" y="1796"/>
                  </a:lnTo>
                  <a:lnTo>
                    <a:pt x="693" y="2552"/>
                  </a:lnTo>
                  <a:lnTo>
                    <a:pt x="693" y="1040"/>
                  </a:lnTo>
                  <a:close/>
                  <a:moveTo>
                    <a:pt x="343" y="1"/>
                  </a:moveTo>
                  <a:cubicBezTo>
                    <a:pt x="167" y="1"/>
                    <a:pt x="0" y="141"/>
                    <a:pt x="0" y="347"/>
                  </a:cubicBezTo>
                  <a:lnTo>
                    <a:pt x="0" y="3151"/>
                  </a:lnTo>
                  <a:cubicBezTo>
                    <a:pt x="0" y="3333"/>
                    <a:pt x="165" y="3466"/>
                    <a:pt x="340" y="3466"/>
                  </a:cubicBezTo>
                  <a:cubicBezTo>
                    <a:pt x="407" y="3466"/>
                    <a:pt x="475" y="3446"/>
                    <a:pt x="536" y="3403"/>
                  </a:cubicBezTo>
                  <a:lnTo>
                    <a:pt x="2678" y="1985"/>
                  </a:lnTo>
                  <a:cubicBezTo>
                    <a:pt x="2867" y="1922"/>
                    <a:pt x="2867" y="1639"/>
                    <a:pt x="2678" y="1481"/>
                  </a:cubicBezTo>
                  <a:lnTo>
                    <a:pt x="536" y="63"/>
                  </a:lnTo>
                  <a:cubicBezTo>
                    <a:pt x="476" y="20"/>
                    <a:pt x="409" y="1"/>
                    <a:pt x="34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19"/>
            <p:cNvSpPr/>
            <p:nvPr/>
          </p:nvSpPr>
          <p:spPr>
            <a:xfrm>
              <a:off x="1167480" y="1311480"/>
              <a:ext cx="191880" cy="178560"/>
            </a:xfrm>
            <a:custGeom>
              <a:avLst/>
              <a:gdLst/>
              <a:ahLst/>
              <a:cxnLst/>
              <a:rect l="l" t="t" r="r" b="b"/>
              <a:pathLst>
                <a:path w="6301" h="6302">
                  <a:moveTo>
                    <a:pt x="3151" y="756"/>
                  </a:moveTo>
                  <a:cubicBezTo>
                    <a:pt x="4474" y="756"/>
                    <a:pt x="5576" y="1859"/>
                    <a:pt x="5576" y="3182"/>
                  </a:cubicBezTo>
                  <a:cubicBezTo>
                    <a:pt x="5608" y="4537"/>
                    <a:pt x="4537" y="5640"/>
                    <a:pt x="3151" y="5640"/>
                  </a:cubicBezTo>
                  <a:cubicBezTo>
                    <a:pt x="1796" y="5640"/>
                    <a:pt x="693" y="4537"/>
                    <a:pt x="693" y="3182"/>
                  </a:cubicBezTo>
                  <a:cubicBezTo>
                    <a:pt x="693" y="1859"/>
                    <a:pt x="1796" y="756"/>
                    <a:pt x="3151" y="756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3"/>
                    <a:pt x="1418" y="6301"/>
                    <a:pt x="3151" y="6301"/>
                  </a:cubicBezTo>
                  <a:cubicBezTo>
                    <a:pt x="4883" y="6301"/>
                    <a:pt x="6301" y="4883"/>
                    <a:pt x="6301" y="3151"/>
                  </a:cubicBezTo>
                  <a:cubicBezTo>
                    <a:pt x="6301" y="1418"/>
                    <a:pt x="4915" y="0"/>
                    <a:pt x="31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7" name="Group 20"/>
          <p:cNvGrpSpPr/>
          <p:nvPr/>
        </p:nvGrpSpPr>
        <p:grpSpPr>
          <a:xfrm>
            <a:off x="2019600" y="1155960"/>
            <a:ext cx="409680" cy="389520"/>
            <a:chOff x="2019600" y="1155960"/>
            <a:chExt cx="409680" cy="389520"/>
          </a:xfrm>
        </p:grpSpPr>
        <p:sp>
          <p:nvSpPr>
            <p:cNvPr id="408" name="CustomShape 21"/>
            <p:cNvSpPr/>
            <p:nvPr/>
          </p:nvSpPr>
          <p:spPr>
            <a:xfrm>
              <a:off x="2019600" y="1155960"/>
              <a:ext cx="409680" cy="389520"/>
            </a:xfrm>
            <a:custGeom>
              <a:avLst/>
              <a:gdLst/>
              <a:ahLst/>
              <a:cxnLst/>
              <a:rect l="l" t="t" r="r" b="b"/>
              <a:pathLst>
                <a:path w="12036" h="12004">
                  <a:moveTo>
                    <a:pt x="9893" y="1418"/>
                  </a:moveTo>
                  <a:lnTo>
                    <a:pt x="9893" y="1764"/>
                  </a:lnTo>
                  <a:cubicBezTo>
                    <a:pt x="9893" y="1953"/>
                    <a:pt x="10051" y="2111"/>
                    <a:pt x="10240" y="2111"/>
                  </a:cubicBezTo>
                  <a:lnTo>
                    <a:pt x="10618" y="2111"/>
                  </a:lnTo>
                  <a:lnTo>
                    <a:pt x="10618" y="9924"/>
                  </a:lnTo>
                  <a:lnTo>
                    <a:pt x="10240" y="9924"/>
                  </a:lnTo>
                  <a:cubicBezTo>
                    <a:pt x="10051" y="9924"/>
                    <a:pt x="9893" y="10082"/>
                    <a:pt x="9893" y="10271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71"/>
                  </a:lnTo>
                  <a:cubicBezTo>
                    <a:pt x="2143" y="10082"/>
                    <a:pt x="1985" y="9924"/>
                    <a:pt x="1796" y="9924"/>
                  </a:cubicBezTo>
                  <a:lnTo>
                    <a:pt x="1450" y="9924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53"/>
                    <a:pt x="158" y="2111"/>
                    <a:pt x="379" y="2111"/>
                  </a:cubicBezTo>
                  <a:lnTo>
                    <a:pt x="725" y="2111"/>
                  </a:lnTo>
                  <a:lnTo>
                    <a:pt x="725" y="9861"/>
                  </a:lnTo>
                  <a:lnTo>
                    <a:pt x="379" y="9861"/>
                  </a:lnTo>
                  <a:cubicBezTo>
                    <a:pt x="158" y="9861"/>
                    <a:pt x="1" y="10019"/>
                    <a:pt x="1" y="10208"/>
                  </a:cubicBezTo>
                  <a:lnTo>
                    <a:pt x="1" y="11657"/>
                  </a:lnTo>
                  <a:cubicBezTo>
                    <a:pt x="1" y="11846"/>
                    <a:pt x="158" y="12003"/>
                    <a:pt x="379" y="12003"/>
                  </a:cubicBezTo>
                  <a:lnTo>
                    <a:pt x="1796" y="12003"/>
                  </a:lnTo>
                  <a:cubicBezTo>
                    <a:pt x="1985" y="12003"/>
                    <a:pt x="2143" y="11846"/>
                    <a:pt x="2143" y="11657"/>
                  </a:cubicBezTo>
                  <a:lnTo>
                    <a:pt x="2143" y="11279"/>
                  </a:lnTo>
                  <a:lnTo>
                    <a:pt x="9893" y="11279"/>
                  </a:lnTo>
                  <a:lnTo>
                    <a:pt x="9893" y="11657"/>
                  </a:lnTo>
                  <a:cubicBezTo>
                    <a:pt x="9893" y="11846"/>
                    <a:pt x="10051" y="12003"/>
                    <a:pt x="10240" y="12003"/>
                  </a:cubicBezTo>
                  <a:lnTo>
                    <a:pt x="11657" y="12003"/>
                  </a:lnTo>
                  <a:cubicBezTo>
                    <a:pt x="11878" y="12003"/>
                    <a:pt x="12036" y="11846"/>
                    <a:pt x="12036" y="11657"/>
                  </a:cubicBezTo>
                  <a:lnTo>
                    <a:pt x="12036" y="10208"/>
                  </a:lnTo>
                  <a:cubicBezTo>
                    <a:pt x="12036" y="10019"/>
                    <a:pt x="11878" y="9861"/>
                    <a:pt x="11657" y="9861"/>
                  </a:cubicBezTo>
                  <a:lnTo>
                    <a:pt x="11311" y="9861"/>
                  </a:lnTo>
                  <a:lnTo>
                    <a:pt x="11311" y="2111"/>
                  </a:lnTo>
                  <a:lnTo>
                    <a:pt x="11657" y="2111"/>
                  </a:lnTo>
                  <a:cubicBezTo>
                    <a:pt x="11878" y="2111"/>
                    <a:pt x="12036" y="1953"/>
                    <a:pt x="12036" y="1764"/>
                  </a:cubicBezTo>
                  <a:lnTo>
                    <a:pt x="12036" y="347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47"/>
                  </a:cubicBezTo>
                  <a:lnTo>
                    <a:pt x="9893" y="693"/>
                  </a:lnTo>
                  <a:lnTo>
                    <a:pt x="2143" y="693"/>
                  </a:lnTo>
                  <a:lnTo>
                    <a:pt x="2143" y="347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CustomShape 22"/>
            <p:cNvSpPr/>
            <p:nvPr/>
          </p:nvSpPr>
          <p:spPr>
            <a:xfrm>
              <a:off x="2092680" y="1248840"/>
              <a:ext cx="263520" cy="189720"/>
            </a:xfrm>
            <a:custGeom>
              <a:avLst/>
              <a:gdLst/>
              <a:ahLst/>
              <a:cxnLst/>
              <a:rect l="l" t="t" r="r" b="b"/>
              <a:pathLst>
                <a:path w="7752" h="5861">
                  <a:moveTo>
                    <a:pt x="3845" y="1009"/>
                  </a:moveTo>
                  <a:cubicBezTo>
                    <a:pt x="4443" y="1009"/>
                    <a:pt x="4916" y="1482"/>
                    <a:pt x="4916" y="2080"/>
                  </a:cubicBezTo>
                  <a:cubicBezTo>
                    <a:pt x="4916" y="2679"/>
                    <a:pt x="4443" y="3151"/>
                    <a:pt x="3845" y="3151"/>
                  </a:cubicBezTo>
                  <a:cubicBezTo>
                    <a:pt x="3277" y="3151"/>
                    <a:pt x="2805" y="2679"/>
                    <a:pt x="2805" y="2080"/>
                  </a:cubicBezTo>
                  <a:cubicBezTo>
                    <a:pt x="2805" y="1482"/>
                    <a:pt x="3277" y="1009"/>
                    <a:pt x="3845" y="1009"/>
                  </a:cubicBezTo>
                  <a:close/>
                  <a:moveTo>
                    <a:pt x="348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5829"/>
                  </a:lnTo>
                  <a:lnTo>
                    <a:pt x="2206" y="3624"/>
                  </a:lnTo>
                  <a:cubicBezTo>
                    <a:pt x="2269" y="3561"/>
                    <a:pt x="2356" y="3530"/>
                    <a:pt x="2447" y="3530"/>
                  </a:cubicBezTo>
                  <a:cubicBezTo>
                    <a:pt x="2537" y="3530"/>
                    <a:pt x="2632" y="3561"/>
                    <a:pt x="2710" y="3624"/>
                  </a:cubicBezTo>
                  <a:lnTo>
                    <a:pt x="3939" y="4821"/>
                  </a:lnTo>
                  <a:lnTo>
                    <a:pt x="5042" y="3656"/>
                  </a:lnTo>
                  <a:cubicBezTo>
                    <a:pt x="5136" y="3561"/>
                    <a:pt x="5199" y="3530"/>
                    <a:pt x="5294" y="3530"/>
                  </a:cubicBezTo>
                  <a:cubicBezTo>
                    <a:pt x="5388" y="3530"/>
                    <a:pt x="5483" y="3561"/>
                    <a:pt x="5546" y="3656"/>
                  </a:cubicBezTo>
                  <a:lnTo>
                    <a:pt x="7751" y="5861"/>
                  </a:lnTo>
                  <a:lnTo>
                    <a:pt x="7751" y="379"/>
                  </a:lnTo>
                  <a:cubicBezTo>
                    <a:pt x="7720" y="159"/>
                    <a:pt x="7562" y="1"/>
                    <a:pt x="737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CustomShape 23"/>
            <p:cNvSpPr/>
            <p:nvPr/>
          </p:nvSpPr>
          <p:spPr>
            <a:xfrm>
              <a:off x="2212200" y="1305360"/>
              <a:ext cx="24120" cy="21960"/>
            </a:xfrm>
            <a:custGeom>
              <a:avLst/>
              <a:gdLst/>
              <a:ahLst/>
              <a:cxnLst/>
              <a:rect l="l" t="t" r="r" b="b"/>
              <a:pathLst>
                <a:path w="725" h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CustomShape 24"/>
            <p:cNvSpPr/>
            <p:nvPr/>
          </p:nvSpPr>
          <p:spPr>
            <a:xfrm>
              <a:off x="2243160" y="1391400"/>
              <a:ext cx="96120" cy="61920"/>
            </a:xfrm>
            <a:custGeom>
              <a:avLst/>
              <a:gdLst/>
              <a:ahLst/>
              <a:cxnLst/>
              <a:rect l="l" t="t" r="r" b="b"/>
              <a:pathLst>
                <a:path w="2836" h="1922">
                  <a:moveTo>
                    <a:pt x="883" y="0"/>
                  </a:moveTo>
                  <a:lnTo>
                    <a:pt x="1" y="945"/>
                  </a:lnTo>
                  <a:lnTo>
                    <a:pt x="1009" y="1922"/>
                  </a:lnTo>
                  <a:lnTo>
                    <a:pt x="2836" y="192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CustomShape 25"/>
            <p:cNvSpPr/>
            <p:nvPr/>
          </p:nvSpPr>
          <p:spPr>
            <a:xfrm>
              <a:off x="2109960" y="1389240"/>
              <a:ext cx="132480" cy="63720"/>
            </a:xfrm>
            <a:custGeom>
              <a:avLst/>
              <a:gdLst/>
              <a:ahLst/>
              <a:cxnLst/>
              <a:rect l="l" t="t" r="r" b="b"/>
              <a:pathLst>
                <a:path w="3907" h="1985">
                  <a:moveTo>
                    <a:pt x="1985" y="0"/>
                  </a:moveTo>
                  <a:lnTo>
                    <a:pt x="0" y="1985"/>
                  </a:lnTo>
                  <a:lnTo>
                    <a:pt x="3907" y="1985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13" name="Group 26"/>
          <p:cNvGrpSpPr/>
          <p:nvPr/>
        </p:nvGrpSpPr>
        <p:grpSpPr>
          <a:xfrm>
            <a:off x="1581120" y="1174680"/>
            <a:ext cx="336240" cy="338760"/>
            <a:chOff x="1581120" y="1174680"/>
            <a:chExt cx="336240" cy="338760"/>
          </a:xfrm>
        </p:grpSpPr>
        <p:sp>
          <p:nvSpPr>
            <p:cNvPr id="414" name="CustomShape 27"/>
            <p:cNvSpPr/>
            <p:nvPr/>
          </p:nvSpPr>
          <p:spPr>
            <a:xfrm>
              <a:off x="1581120" y="1174680"/>
              <a:ext cx="216720" cy="266040"/>
            </a:xfrm>
            <a:custGeom>
              <a:avLst/>
              <a:gdLst/>
              <a:ahLst/>
              <a:cxnLst/>
              <a:rect l="l" t="t" r="r" b="b"/>
              <a:pathLst>
                <a:path w="1840" h="2252">
                  <a:moveTo>
                    <a:pt x="1457" y="1"/>
                  </a:moveTo>
                  <a:lnTo>
                    <a:pt x="1457" y="159"/>
                  </a:lnTo>
                  <a:cubicBezTo>
                    <a:pt x="606" y="188"/>
                    <a:pt x="0" y="989"/>
                    <a:pt x="195" y="1818"/>
                  </a:cubicBezTo>
                  <a:cubicBezTo>
                    <a:pt x="188" y="1818"/>
                    <a:pt x="188" y="1825"/>
                    <a:pt x="188" y="1833"/>
                  </a:cubicBezTo>
                  <a:lnTo>
                    <a:pt x="195" y="1869"/>
                  </a:lnTo>
                  <a:cubicBezTo>
                    <a:pt x="195" y="1876"/>
                    <a:pt x="202" y="1883"/>
                    <a:pt x="202" y="1898"/>
                  </a:cubicBezTo>
                  <a:cubicBezTo>
                    <a:pt x="202" y="1905"/>
                    <a:pt x="209" y="1912"/>
                    <a:pt x="209" y="1919"/>
                  </a:cubicBezTo>
                  <a:cubicBezTo>
                    <a:pt x="209" y="1934"/>
                    <a:pt x="216" y="1948"/>
                    <a:pt x="224" y="1955"/>
                  </a:cubicBezTo>
                  <a:lnTo>
                    <a:pt x="231" y="1977"/>
                  </a:lnTo>
                  <a:cubicBezTo>
                    <a:pt x="245" y="2013"/>
                    <a:pt x="260" y="2056"/>
                    <a:pt x="274" y="2092"/>
                  </a:cubicBezTo>
                  <a:lnTo>
                    <a:pt x="281" y="2100"/>
                  </a:lnTo>
                  <a:cubicBezTo>
                    <a:pt x="289" y="2114"/>
                    <a:pt x="296" y="2128"/>
                    <a:pt x="303" y="2143"/>
                  </a:cubicBezTo>
                  <a:lnTo>
                    <a:pt x="317" y="2157"/>
                  </a:lnTo>
                  <a:cubicBezTo>
                    <a:pt x="317" y="2172"/>
                    <a:pt x="325" y="2186"/>
                    <a:pt x="332" y="2201"/>
                  </a:cubicBezTo>
                  <a:lnTo>
                    <a:pt x="346" y="2215"/>
                  </a:lnTo>
                  <a:cubicBezTo>
                    <a:pt x="353" y="2229"/>
                    <a:pt x="361" y="2237"/>
                    <a:pt x="368" y="2251"/>
                  </a:cubicBezTo>
                  <a:lnTo>
                    <a:pt x="743" y="1970"/>
                  </a:lnTo>
                  <a:lnTo>
                    <a:pt x="721" y="1934"/>
                  </a:lnTo>
                  <a:lnTo>
                    <a:pt x="700" y="1898"/>
                  </a:lnTo>
                  <a:lnTo>
                    <a:pt x="692" y="1883"/>
                  </a:lnTo>
                  <a:cubicBezTo>
                    <a:pt x="685" y="1862"/>
                    <a:pt x="678" y="1847"/>
                    <a:pt x="671" y="1825"/>
                  </a:cubicBezTo>
                  <a:cubicBezTo>
                    <a:pt x="671" y="1818"/>
                    <a:pt x="664" y="1811"/>
                    <a:pt x="664" y="1804"/>
                  </a:cubicBezTo>
                  <a:cubicBezTo>
                    <a:pt x="664" y="1797"/>
                    <a:pt x="656" y="1782"/>
                    <a:pt x="649" y="1775"/>
                  </a:cubicBezTo>
                  <a:lnTo>
                    <a:pt x="642" y="1732"/>
                  </a:lnTo>
                  <a:lnTo>
                    <a:pt x="635" y="1703"/>
                  </a:lnTo>
                  <a:lnTo>
                    <a:pt x="628" y="1667"/>
                  </a:lnTo>
                  <a:lnTo>
                    <a:pt x="628" y="1645"/>
                  </a:lnTo>
                  <a:cubicBezTo>
                    <a:pt x="628" y="1638"/>
                    <a:pt x="620" y="1609"/>
                    <a:pt x="620" y="1587"/>
                  </a:cubicBezTo>
                  <a:lnTo>
                    <a:pt x="620" y="1573"/>
                  </a:lnTo>
                  <a:lnTo>
                    <a:pt x="620" y="1508"/>
                  </a:lnTo>
                  <a:cubicBezTo>
                    <a:pt x="620" y="1039"/>
                    <a:pt x="988" y="650"/>
                    <a:pt x="1457" y="628"/>
                  </a:cubicBezTo>
                  <a:lnTo>
                    <a:pt x="1457" y="809"/>
                  </a:lnTo>
                  <a:lnTo>
                    <a:pt x="1839" y="419"/>
                  </a:lnTo>
                  <a:lnTo>
                    <a:pt x="1457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CustomShape 28"/>
            <p:cNvSpPr/>
            <p:nvPr/>
          </p:nvSpPr>
          <p:spPr>
            <a:xfrm>
              <a:off x="1825920" y="1230840"/>
              <a:ext cx="91440" cy="112320"/>
            </a:xfrm>
            <a:custGeom>
              <a:avLst/>
              <a:gdLst/>
              <a:ahLst/>
              <a:cxnLst/>
              <a:rect l="l" t="t" r="r" b="b"/>
              <a:pathLst>
                <a:path w="780" h="953">
                  <a:moveTo>
                    <a:pt x="304" y="1"/>
                  </a:moveTo>
                  <a:lnTo>
                    <a:pt x="1" y="354"/>
                  </a:lnTo>
                  <a:cubicBezTo>
                    <a:pt x="181" y="506"/>
                    <a:pt x="289" y="722"/>
                    <a:pt x="311" y="953"/>
                  </a:cubicBezTo>
                  <a:lnTo>
                    <a:pt x="780" y="953"/>
                  </a:lnTo>
                  <a:cubicBezTo>
                    <a:pt x="751" y="585"/>
                    <a:pt x="585" y="239"/>
                    <a:pt x="304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CustomShape 29"/>
            <p:cNvSpPr/>
            <p:nvPr/>
          </p:nvSpPr>
          <p:spPr>
            <a:xfrm>
              <a:off x="1767960" y="1364400"/>
              <a:ext cx="148680" cy="149040"/>
            </a:xfrm>
            <a:custGeom>
              <a:avLst/>
              <a:gdLst/>
              <a:ahLst/>
              <a:cxnLst/>
              <a:rect l="l" t="t" r="r" b="b"/>
              <a:pathLst>
                <a:path w="1263" h="1264">
                  <a:moveTo>
                    <a:pt x="801" y="1"/>
                  </a:moveTo>
                  <a:cubicBezTo>
                    <a:pt x="758" y="419"/>
                    <a:pt x="426" y="751"/>
                    <a:pt x="1" y="794"/>
                  </a:cubicBezTo>
                  <a:lnTo>
                    <a:pt x="1" y="1263"/>
                  </a:lnTo>
                  <a:cubicBezTo>
                    <a:pt x="679" y="1213"/>
                    <a:pt x="1219" y="679"/>
                    <a:pt x="126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CustomShape 30"/>
            <p:cNvSpPr/>
            <p:nvPr/>
          </p:nvSpPr>
          <p:spPr>
            <a:xfrm>
              <a:off x="1636560" y="1423080"/>
              <a:ext cx="111240" cy="88920"/>
            </a:xfrm>
            <a:custGeom>
              <a:avLst/>
              <a:gdLst/>
              <a:ahLst/>
              <a:cxnLst/>
              <a:rect l="l" t="t" r="r" b="b"/>
              <a:pathLst>
                <a:path w="946" h="758">
                  <a:moveTo>
                    <a:pt x="376" y="1"/>
                  </a:moveTo>
                  <a:lnTo>
                    <a:pt x="1" y="282"/>
                  </a:lnTo>
                  <a:cubicBezTo>
                    <a:pt x="239" y="563"/>
                    <a:pt x="578" y="736"/>
                    <a:pt x="946" y="758"/>
                  </a:cubicBezTo>
                  <a:lnTo>
                    <a:pt x="946" y="289"/>
                  </a:lnTo>
                  <a:cubicBezTo>
                    <a:pt x="722" y="267"/>
                    <a:pt x="520" y="166"/>
                    <a:pt x="37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18" name="CustomShape 31"/>
          <p:cNvSpPr/>
          <p:nvPr/>
        </p:nvSpPr>
        <p:spPr>
          <a:xfrm>
            <a:off x="659160" y="599040"/>
            <a:ext cx="2547000" cy="4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u="sng" strike="noStrike" spc="-1">
                <a:solidFill>
                  <a:srgbClr val="FFFFFF"/>
                </a:solidFill>
                <a:uFillTx/>
                <a:latin typeface="Berlin Sans FB"/>
                <a:ea typeface="Arial"/>
              </a:rPr>
              <a:t>Problemas com produção de conteúdo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19" name="CustomShape 32"/>
          <p:cNvSpPr/>
          <p:nvPr/>
        </p:nvSpPr>
        <p:spPr>
          <a:xfrm rot="5400000">
            <a:off x="1499760" y="2394720"/>
            <a:ext cx="498960" cy="15336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0" name="Group 33"/>
          <p:cNvGrpSpPr/>
          <p:nvPr/>
        </p:nvGrpSpPr>
        <p:grpSpPr>
          <a:xfrm>
            <a:off x="1159200" y="3216240"/>
            <a:ext cx="1317600" cy="842760"/>
            <a:chOff x="1159200" y="3216240"/>
            <a:chExt cx="1317600" cy="842760"/>
          </a:xfrm>
        </p:grpSpPr>
        <p:grpSp>
          <p:nvGrpSpPr>
            <p:cNvPr id="421" name="Group 34"/>
            <p:cNvGrpSpPr/>
            <p:nvPr/>
          </p:nvGrpSpPr>
          <p:grpSpPr>
            <a:xfrm>
              <a:off x="1159200" y="3216240"/>
              <a:ext cx="1317600" cy="842760"/>
              <a:chOff x="1159200" y="3216240"/>
              <a:chExt cx="1317600" cy="842760"/>
            </a:xfrm>
          </p:grpSpPr>
          <p:sp>
            <p:nvSpPr>
              <p:cNvPr id="422" name="CustomShape 35"/>
              <p:cNvSpPr/>
              <p:nvPr/>
            </p:nvSpPr>
            <p:spPr>
              <a:xfrm>
                <a:off x="1204560" y="3251520"/>
                <a:ext cx="1227960" cy="628560"/>
              </a:xfrm>
              <a:prstGeom prst="rect">
                <a:avLst/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3" name="CustomShape 36"/>
              <p:cNvSpPr/>
              <p:nvPr/>
            </p:nvSpPr>
            <p:spPr>
              <a:xfrm>
                <a:off x="1592640" y="3916800"/>
                <a:ext cx="449640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80">
                <a:solidFill>
                  <a:schemeClr val="lt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4" name="CustomShape 37"/>
              <p:cNvSpPr/>
              <p:nvPr/>
            </p:nvSpPr>
            <p:spPr>
              <a:xfrm>
                <a:off x="1159200" y="3216240"/>
                <a:ext cx="1317600" cy="699840"/>
              </a:xfrm>
              <a:prstGeom prst="roundRect">
                <a:avLst>
                  <a:gd name="adj" fmla="val 3857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5" name="CustomShape 38"/>
              <p:cNvSpPr/>
              <p:nvPr/>
            </p:nvSpPr>
            <p:spPr>
              <a:xfrm>
                <a:off x="1168200" y="3223800"/>
                <a:ext cx="1299600" cy="684720"/>
              </a:xfrm>
              <a:prstGeom prst="roundRect">
                <a:avLst>
                  <a:gd name="adj" fmla="val 3282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26" name="CustomShape 39"/>
            <p:cNvSpPr/>
            <p:nvPr/>
          </p:nvSpPr>
          <p:spPr>
            <a:xfrm>
              <a:off x="1597680" y="4046040"/>
              <a:ext cx="4428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7" name="CustomShape 40"/>
          <p:cNvSpPr/>
          <p:nvPr/>
        </p:nvSpPr>
        <p:spPr>
          <a:xfrm>
            <a:off x="1425960" y="2905200"/>
            <a:ext cx="806400" cy="4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u="sng" strike="noStrike" spc="-1">
                <a:solidFill>
                  <a:srgbClr val="FFFFFF"/>
                </a:solidFill>
                <a:uFillTx/>
                <a:latin typeface="Berlin Sans FB"/>
                <a:ea typeface="Arial"/>
              </a:rPr>
              <a:t>Sieg Sistem</a:t>
            </a:r>
            <a:endParaRPr lang="en-US" sz="1050" b="0" strike="noStrike" spc="-1">
              <a:latin typeface="Arial"/>
            </a:endParaRPr>
          </a:p>
        </p:txBody>
      </p:sp>
      <p:pic>
        <p:nvPicPr>
          <p:cNvPr id="428" name="Imagem 176"/>
          <p:cNvPicPr/>
          <p:nvPr/>
        </p:nvPicPr>
        <p:blipFill>
          <a:blip r:embed="rId4">
            <a:lum bright="70000" contrast="-70000"/>
          </a:blip>
          <a:stretch/>
        </p:blipFill>
        <p:spPr>
          <a:xfrm rot="2804400">
            <a:off x="2541960" y="3410640"/>
            <a:ext cx="389880" cy="389880"/>
          </a:xfrm>
          <a:prstGeom prst="rect">
            <a:avLst/>
          </a:prstGeom>
          <a:ln>
            <a:noFill/>
          </a:ln>
        </p:spPr>
      </p:pic>
      <p:pic>
        <p:nvPicPr>
          <p:cNvPr id="429" name="Picture 18"/>
          <p:cNvPicPr/>
          <p:nvPr/>
        </p:nvPicPr>
        <p:blipFill>
          <a:blip r:embed="rId5">
            <a:lum bright="70000" contrast="-70000"/>
          </a:blip>
          <a:stretch/>
        </p:blipFill>
        <p:spPr>
          <a:xfrm>
            <a:off x="3857040" y="3366000"/>
            <a:ext cx="774360" cy="774360"/>
          </a:xfrm>
          <a:prstGeom prst="rect">
            <a:avLst/>
          </a:prstGeom>
          <a:ln>
            <a:noFill/>
          </a:ln>
        </p:spPr>
      </p:pic>
      <p:pic>
        <p:nvPicPr>
          <p:cNvPr id="430" name="Picture 20"/>
          <p:cNvPicPr/>
          <p:nvPr/>
        </p:nvPicPr>
        <p:blipFill>
          <a:blip r:embed="rId6">
            <a:lum bright="70000" contrast="-70000"/>
          </a:blip>
          <a:stretch/>
        </p:blipFill>
        <p:spPr>
          <a:xfrm>
            <a:off x="4008960" y="2498760"/>
            <a:ext cx="1280880" cy="1135080"/>
          </a:xfrm>
          <a:prstGeom prst="rect">
            <a:avLst/>
          </a:prstGeom>
          <a:ln>
            <a:noFill/>
          </a:ln>
        </p:spPr>
      </p:pic>
      <p:pic>
        <p:nvPicPr>
          <p:cNvPr id="431" name="Picture 22"/>
          <p:cNvPicPr/>
          <p:nvPr/>
        </p:nvPicPr>
        <p:blipFill>
          <a:blip r:embed="rId7">
            <a:lum bright="70000" contrast="-70000"/>
          </a:blip>
          <a:stretch/>
        </p:blipFill>
        <p:spPr>
          <a:xfrm>
            <a:off x="4645080" y="3402000"/>
            <a:ext cx="702360" cy="702360"/>
          </a:xfrm>
          <a:prstGeom prst="rect">
            <a:avLst/>
          </a:prstGeom>
          <a:ln>
            <a:noFill/>
          </a:ln>
        </p:spPr>
      </p:pic>
      <p:sp>
        <p:nvSpPr>
          <p:cNvPr id="432" name="CustomShape 41"/>
          <p:cNvSpPr/>
          <p:nvPr/>
        </p:nvSpPr>
        <p:spPr>
          <a:xfrm>
            <a:off x="3544920" y="4179600"/>
            <a:ext cx="2285280" cy="4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u="sng" strike="noStrike" spc="-1">
                <a:solidFill>
                  <a:srgbClr val="FFFFFF"/>
                </a:solidFill>
                <a:uFillTx/>
                <a:latin typeface="Berlin Sans FB"/>
                <a:ea typeface="Arial"/>
              </a:rPr>
              <a:t>Monitoramento de CPU, disco rígido e Memoria RAM</a:t>
            </a:r>
            <a:endParaRPr lang="en-US" sz="1050" b="0" strike="noStrike" spc="-1">
              <a:latin typeface="Arial"/>
            </a:endParaRPr>
          </a:p>
        </p:txBody>
      </p:sp>
      <p:pic>
        <p:nvPicPr>
          <p:cNvPr id="433" name="Picture 6"/>
          <p:cNvPicPr/>
          <p:nvPr/>
        </p:nvPicPr>
        <p:blipFill>
          <a:blip r:embed="rId8"/>
          <a:srcRect l="12097" t="6672" r="10988" b="10334"/>
          <a:stretch/>
        </p:blipFill>
        <p:spPr>
          <a:xfrm>
            <a:off x="4984920" y="956520"/>
            <a:ext cx="622800" cy="709200"/>
          </a:xfrm>
          <a:prstGeom prst="rect">
            <a:avLst/>
          </a:prstGeom>
          <a:ln>
            <a:noFill/>
          </a:ln>
        </p:spPr>
      </p:pic>
      <p:pic>
        <p:nvPicPr>
          <p:cNvPr id="434" name="Imagem 96"/>
          <p:cNvPicPr/>
          <p:nvPr/>
        </p:nvPicPr>
        <p:blipFill>
          <a:blip r:embed="rId9">
            <a:lum bright="70000" contrast="-70000"/>
          </a:blip>
          <a:stretch/>
        </p:blipFill>
        <p:spPr>
          <a:xfrm>
            <a:off x="4051440" y="713520"/>
            <a:ext cx="712800" cy="712800"/>
          </a:xfrm>
          <a:prstGeom prst="rect">
            <a:avLst/>
          </a:prstGeom>
          <a:ln>
            <a:noFill/>
          </a:ln>
        </p:spPr>
      </p:pic>
      <p:sp>
        <p:nvSpPr>
          <p:cNvPr id="435" name="CustomShape 42"/>
          <p:cNvSpPr/>
          <p:nvPr/>
        </p:nvSpPr>
        <p:spPr>
          <a:xfrm>
            <a:off x="3541320" y="1764720"/>
            <a:ext cx="2285280" cy="4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u="sng" strike="noStrike" spc="-1">
                <a:solidFill>
                  <a:srgbClr val="FFFFFF"/>
                </a:solidFill>
                <a:uFillTx/>
                <a:latin typeface="Berlin Sans FB"/>
                <a:ea typeface="Arial"/>
              </a:rPr>
              <a:t>Monitoramento de CPU, disco rígido e Memoria RAM</a:t>
            </a:r>
            <a:endParaRPr lang="en-US" sz="1050" b="0" strike="noStrike" spc="-1">
              <a:latin typeface="Arial"/>
            </a:endParaRPr>
          </a:p>
        </p:txBody>
      </p:sp>
      <p:pic>
        <p:nvPicPr>
          <p:cNvPr id="436" name="Imagem 98"/>
          <p:cNvPicPr/>
          <p:nvPr/>
        </p:nvPicPr>
        <p:blipFill>
          <a:blip r:embed="rId10">
            <a:lum bright="70000" contrast="-70000"/>
          </a:blip>
          <a:stretch/>
        </p:blipFill>
        <p:spPr>
          <a:xfrm>
            <a:off x="5010120" y="2226240"/>
            <a:ext cx="346320" cy="346320"/>
          </a:xfrm>
          <a:prstGeom prst="rect">
            <a:avLst/>
          </a:prstGeom>
          <a:ln>
            <a:noFill/>
          </a:ln>
        </p:spPr>
      </p:pic>
      <p:grpSp>
        <p:nvGrpSpPr>
          <p:cNvPr id="437" name="Group 43"/>
          <p:cNvGrpSpPr/>
          <p:nvPr/>
        </p:nvGrpSpPr>
        <p:grpSpPr>
          <a:xfrm>
            <a:off x="6931080" y="657360"/>
            <a:ext cx="1589040" cy="1082880"/>
            <a:chOff x="6931080" y="657360"/>
            <a:chExt cx="1589040" cy="1082880"/>
          </a:xfrm>
        </p:grpSpPr>
        <p:grpSp>
          <p:nvGrpSpPr>
            <p:cNvPr id="438" name="Group 44"/>
            <p:cNvGrpSpPr/>
            <p:nvPr/>
          </p:nvGrpSpPr>
          <p:grpSpPr>
            <a:xfrm>
              <a:off x="6931080" y="657360"/>
              <a:ext cx="1589040" cy="1082880"/>
              <a:chOff x="6931080" y="657360"/>
              <a:chExt cx="1589040" cy="1082880"/>
            </a:xfrm>
          </p:grpSpPr>
          <p:sp>
            <p:nvSpPr>
              <p:cNvPr id="439" name="CustomShape 45"/>
              <p:cNvSpPr/>
              <p:nvPr/>
            </p:nvSpPr>
            <p:spPr>
              <a:xfrm>
                <a:off x="6985800" y="703080"/>
                <a:ext cx="1481040" cy="807840"/>
              </a:xfrm>
              <a:prstGeom prst="rect">
                <a:avLst/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0" name="CustomShape 46"/>
              <p:cNvSpPr/>
              <p:nvPr/>
            </p:nvSpPr>
            <p:spPr>
              <a:xfrm>
                <a:off x="7453800" y="1557360"/>
                <a:ext cx="542160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80">
                <a:solidFill>
                  <a:schemeClr val="lt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1" name="CustomShape 47"/>
              <p:cNvSpPr/>
              <p:nvPr/>
            </p:nvSpPr>
            <p:spPr>
              <a:xfrm>
                <a:off x="6931080" y="657360"/>
                <a:ext cx="1589040" cy="899280"/>
              </a:xfrm>
              <a:prstGeom prst="roundRect">
                <a:avLst>
                  <a:gd name="adj" fmla="val 3857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2" name="CustomShape 48"/>
              <p:cNvSpPr/>
              <p:nvPr/>
            </p:nvSpPr>
            <p:spPr>
              <a:xfrm>
                <a:off x="6941880" y="667440"/>
                <a:ext cx="1567440" cy="879480"/>
              </a:xfrm>
              <a:prstGeom prst="roundRect">
                <a:avLst>
                  <a:gd name="adj" fmla="val 3282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43" name="CustomShape 49"/>
            <p:cNvSpPr/>
            <p:nvPr/>
          </p:nvSpPr>
          <p:spPr>
            <a:xfrm>
              <a:off x="7459560" y="1723680"/>
              <a:ext cx="534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44" name="CustomShape 50"/>
          <p:cNvSpPr/>
          <p:nvPr/>
        </p:nvSpPr>
        <p:spPr>
          <a:xfrm>
            <a:off x="6920280" y="714960"/>
            <a:ext cx="1568160" cy="82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Arial"/>
              </a:rPr>
              <a:t>Produção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Arial"/>
              </a:rPr>
              <a:t>               Falhas e</a:t>
            </a:r>
            <a:endParaRPr lang="en-US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Arial"/>
              </a:rPr>
              <a:t>inatividade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5" name="CustomShape 51"/>
          <p:cNvSpPr/>
          <p:nvPr/>
        </p:nvSpPr>
        <p:spPr>
          <a:xfrm>
            <a:off x="7585560" y="555120"/>
            <a:ext cx="27936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92D050"/>
                </a:solidFill>
                <a:latin typeface="Arial"/>
                <a:ea typeface="Arial"/>
              </a:rPr>
              <a:t>+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46" name="CustomShape 52"/>
          <p:cNvSpPr/>
          <p:nvPr/>
        </p:nvSpPr>
        <p:spPr>
          <a:xfrm>
            <a:off x="7502040" y="705600"/>
            <a:ext cx="445680" cy="84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950" b="1" strike="noStrike" spc="-1">
                <a:solidFill>
                  <a:srgbClr val="FF0000"/>
                </a:solidFill>
                <a:latin typeface="Arial"/>
                <a:ea typeface="Arial"/>
              </a:rPr>
              <a:t>-</a:t>
            </a:r>
            <a:endParaRPr lang="en-US" sz="4950" b="0" strike="noStrike" spc="-1">
              <a:latin typeface="Arial"/>
            </a:endParaRPr>
          </a:p>
        </p:txBody>
      </p:sp>
      <p:sp>
        <p:nvSpPr>
          <p:cNvPr id="447" name="CustomShape 53"/>
          <p:cNvSpPr/>
          <p:nvPr/>
        </p:nvSpPr>
        <p:spPr>
          <a:xfrm>
            <a:off x="6637320" y="1715760"/>
            <a:ext cx="2285280" cy="4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u="sng" strike="noStrike" spc="-1">
                <a:solidFill>
                  <a:srgbClr val="FFFFFF"/>
                </a:solidFill>
                <a:uFillTx/>
                <a:latin typeface="Berlin Sans FB"/>
                <a:ea typeface="Arial"/>
              </a:rPr>
              <a:t>Melhoria do desenvolvimento 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u="sng" strike="noStrike" spc="-1">
                <a:solidFill>
                  <a:srgbClr val="FFFFFF"/>
                </a:solidFill>
                <a:uFillTx/>
                <a:latin typeface="Berlin Sans FB"/>
                <a:ea typeface="Arial"/>
              </a:rPr>
              <a:t>maior velocidade de produção</a:t>
            </a:r>
            <a:endParaRPr lang="en-US" sz="1050" b="0" strike="noStrike" spc="-1">
              <a:latin typeface="Arial"/>
            </a:endParaRPr>
          </a:p>
        </p:txBody>
      </p:sp>
      <p:pic>
        <p:nvPicPr>
          <p:cNvPr id="448" name="Picture 12"/>
          <p:cNvPicPr/>
          <p:nvPr/>
        </p:nvPicPr>
        <p:blipFill>
          <a:blip r:embed="rId11">
            <a:lum bright="70000" contrast="-70000"/>
          </a:blip>
          <a:stretch/>
        </p:blipFill>
        <p:spPr>
          <a:xfrm>
            <a:off x="6998760" y="979560"/>
            <a:ext cx="518400" cy="518400"/>
          </a:xfrm>
          <a:prstGeom prst="rect">
            <a:avLst/>
          </a:prstGeom>
          <a:ln>
            <a:noFill/>
          </a:ln>
        </p:spPr>
      </p:pic>
      <p:sp>
        <p:nvSpPr>
          <p:cNvPr id="449" name="CustomShape 54"/>
          <p:cNvSpPr/>
          <p:nvPr/>
        </p:nvSpPr>
        <p:spPr>
          <a:xfrm>
            <a:off x="6637320" y="4179600"/>
            <a:ext cx="2285280" cy="4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u="sng" strike="noStrike" spc="-1">
                <a:solidFill>
                  <a:srgbClr val="FFFFFF"/>
                </a:solidFill>
                <a:uFillTx/>
                <a:latin typeface="Berlin Sans FB"/>
                <a:ea typeface="Arial"/>
              </a:rPr>
              <a:t>Relatorios de atividade e desempenho</a:t>
            </a:r>
            <a:endParaRPr lang="en-US" sz="1050" b="0" strike="noStrike" spc="-1">
              <a:latin typeface="Arial"/>
            </a:endParaRPr>
          </a:p>
        </p:txBody>
      </p:sp>
      <p:pic>
        <p:nvPicPr>
          <p:cNvPr id="450" name="Picture 14"/>
          <p:cNvPicPr/>
          <p:nvPr/>
        </p:nvPicPr>
        <p:blipFill>
          <a:blip r:embed="rId12">
            <a:lum bright="70000" contrast="-70000"/>
          </a:blip>
          <a:stretch/>
        </p:blipFill>
        <p:spPr>
          <a:xfrm>
            <a:off x="7015320" y="3189240"/>
            <a:ext cx="1631880" cy="942480"/>
          </a:xfrm>
          <a:prstGeom prst="rect">
            <a:avLst/>
          </a:prstGeom>
          <a:ln>
            <a:noFill/>
          </a:ln>
        </p:spPr>
      </p:pic>
      <p:pic>
        <p:nvPicPr>
          <p:cNvPr id="451" name="Picture 16"/>
          <p:cNvPicPr/>
          <p:nvPr/>
        </p:nvPicPr>
        <p:blipFill>
          <a:blip r:embed="rId13">
            <a:lum bright="70000" contrast="-70000"/>
          </a:blip>
          <a:stretch/>
        </p:blipFill>
        <p:spPr>
          <a:xfrm>
            <a:off x="6423480" y="3020760"/>
            <a:ext cx="1218240" cy="677520"/>
          </a:xfrm>
          <a:prstGeom prst="rect">
            <a:avLst/>
          </a:prstGeom>
          <a:ln>
            <a:noFill/>
          </a:ln>
        </p:spPr>
      </p:pic>
      <p:sp>
        <p:nvSpPr>
          <p:cNvPr id="452" name="CustomShape 55"/>
          <p:cNvSpPr/>
          <p:nvPr/>
        </p:nvSpPr>
        <p:spPr>
          <a:xfrm>
            <a:off x="75600" y="-9792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HLD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53" name="CustomShape 56"/>
          <p:cNvSpPr/>
          <p:nvPr/>
        </p:nvSpPr>
        <p:spPr>
          <a:xfrm rot="5400000">
            <a:off x="7531200" y="2523240"/>
            <a:ext cx="498960" cy="15336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57"/>
          <p:cNvSpPr/>
          <p:nvPr/>
        </p:nvSpPr>
        <p:spPr>
          <a:xfrm>
            <a:off x="3129120" y="3676680"/>
            <a:ext cx="498960" cy="15336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58"/>
          <p:cNvSpPr/>
          <p:nvPr/>
        </p:nvSpPr>
        <p:spPr>
          <a:xfrm>
            <a:off x="6078960" y="1065240"/>
            <a:ext cx="498960" cy="15336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CustomShape 59"/>
          <p:cNvSpPr/>
          <p:nvPr/>
        </p:nvSpPr>
        <p:spPr>
          <a:xfrm rot="16200000">
            <a:off x="4382280" y="2385000"/>
            <a:ext cx="498960" cy="15336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309600" y="2064240"/>
            <a:ext cx="455364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Josefin Sans"/>
                <a:ea typeface="Josefin Sans"/>
              </a:rPr>
              <a:t>MOCKUP DE TELAS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417240" y="2629440"/>
            <a:ext cx="3063960" cy="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4" name="Picture 2"/>
          <p:cNvPicPr/>
          <p:nvPr/>
        </p:nvPicPr>
        <p:blipFill>
          <a:blip r:embed="rId2"/>
          <a:srcRect t="5555" r="746" b="355"/>
          <a:stretch/>
        </p:blipFill>
        <p:spPr>
          <a:xfrm>
            <a:off x="3340440" y="2775600"/>
            <a:ext cx="2722320" cy="2010600"/>
          </a:xfrm>
          <a:prstGeom prst="rect">
            <a:avLst/>
          </a:prstGeom>
          <a:ln>
            <a:noFill/>
          </a:ln>
        </p:spPr>
      </p:pic>
      <p:pic>
        <p:nvPicPr>
          <p:cNvPr id="465" name="Picture 3"/>
          <p:cNvPicPr/>
          <p:nvPr/>
        </p:nvPicPr>
        <p:blipFill>
          <a:blip r:embed="rId3"/>
          <a:srcRect t="5356" r="745" b="102"/>
          <a:stretch/>
        </p:blipFill>
        <p:spPr>
          <a:xfrm>
            <a:off x="6187320" y="2772360"/>
            <a:ext cx="2722320" cy="2017800"/>
          </a:xfrm>
          <a:prstGeom prst="rect">
            <a:avLst/>
          </a:prstGeom>
          <a:ln>
            <a:noFill/>
          </a:ln>
        </p:spPr>
      </p:pic>
      <p:pic>
        <p:nvPicPr>
          <p:cNvPr id="466" name="Picture 4"/>
          <p:cNvPicPr/>
          <p:nvPr/>
        </p:nvPicPr>
        <p:blipFill>
          <a:blip r:embed="rId4"/>
          <a:srcRect t="5418" r="390" b="-325"/>
          <a:stretch/>
        </p:blipFill>
        <p:spPr>
          <a:xfrm>
            <a:off x="3340440" y="304560"/>
            <a:ext cx="2732040" cy="1703880"/>
          </a:xfrm>
          <a:prstGeom prst="rect">
            <a:avLst/>
          </a:prstGeom>
          <a:ln>
            <a:noFill/>
          </a:ln>
        </p:spPr>
      </p:pic>
      <p:pic>
        <p:nvPicPr>
          <p:cNvPr id="467" name="Picture 6"/>
          <p:cNvPicPr/>
          <p:nvPr/>
        </p:nvPicPr>
        <p:blipFill>
          <a:blip r:embed="rId5"/>
          <a:srcRect t="4106" r="393" b="771"/>
          <a:stretch/>
        </p:blipFill>
        <p:spPr>
          <a:xfrm>
            <a:off x="6187320" y="297000"/>
            <a:ext cx="2732040" cy="169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4893840" y="1737360"/>
            <a:ext cx="352980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latin typeface="Roboto Black"/>
                <a:ea typeface="Roboto Black"/>
              </a:rPr>
              <a:t>PROBLEMA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4969800" y="2486880"/>
            <a:ext cx="4103280" cy="141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As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empresas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de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multimídia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sofrem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com o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sobrecarregamento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do 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sistemas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de hardware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gerando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atrasos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nas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entregas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,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retrabalho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e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consequentemente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perda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de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lucro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.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Ocorre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constantes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travamentos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ocasionados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pelo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superaquecimento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da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placa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de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vídeo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e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ausência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/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obsolescência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de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componentes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mínimos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para a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execução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de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suas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/>
                <a:ea typeface="Roboto Light"/>
              </a:rPr>
              <a:t>atividades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.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4969800" y="2283840"/>
            <a:ext cx="4447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Imagem 1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921960" y="1850727"/>
            <a:ext cx="3375720" cy="172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4893840" y="1737360"/>
            <a:ext cx="352980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2"/>
          <p:cNvSpPr/>
          <p:nvPr/>
        </p:nvSpPr>
        <p:spPr>
          <a:xfrm>
            <a:off x="4893840" y="2746440"/>
            <a:ext cx="3456720" cy="141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0" name="Picture 1492"/>
          <p:cNvPicPr/>
          <p:nvPr/>
        </p:nvPicPr>
        <p:blipFill>
          <a:blip r:embed="rId2"/>
          <a:stretch/>
        </p:blipFill>
        <p:spPr>
          <a:xfrm>
            <a:off x="0" y="16920"/>
            <a:ext cx="9143280" cy="514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75534" y="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latin typeface="Roboto Black"/>
                <a:ea typeface="Roboto Black"/>
              </a:rPr>
              <a:t>LLD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 rot="16200000">
            <a:off x="-1333596" y="2446405"/>
            <a:ext cx="3548111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300" b="0" strike="noStrike" spc="-1" dirty="0">
                <a:solidFill>
                  <a:srgbClr val="FFFFFF"/>
                </a:solidFill>
                <a:latin typeface="Roboto Black"/>
                <a:ea typeface="Roboto Black"/>
              </a:rPr>
              <a:t>PRODUCT BACKLOG </a:t>
            </a:r>
            <a:endParaRPr lang="en-US" sz="2300" b="0" strike="noStrike" spc="-1" dirty="0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 flipH="1" flipV="1">
            <a:off x="693360" y="1147320"/>
            <a:ext cx="9720" cy="2856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5" name="Imagem 1"/>
          <p:cNvPicPr/>
          <p:nvPr/>
        </p:nvPicPr>
        <p:blipFill>
          <a:blip r:embed="rId2"/>
          <a:stretch/>
        </p:blipFill>
        <p:spPr>
          <a:xfrm>
            <a:off x="1389600" y="628560"/>
            <a:ext cx="7124040" cy="389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252720" y="24156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 smtClean="0">
                <a:solidFill>
                  <a:srgbClr val="FFFFFF"/>
                </a:solidFill>
                <a:latin typeface="Roboto Black"/>
                <a:ea typeface="Roboto Black"/>
              </a:rPr>
              <a:t>Diagrama</a:t>
            </a:r>
            <a:r>
              <a:rPr lang="en-US" sz="2400" b="0" strike="noStrike" spc="-1" dirty="0" smtClean="0">
                <a:solidFill>
                  <a:srgbClr val="FFFFFF"/>
                </a:solidFill>
                <a:latin typeface="Roboto Black"/>
                <a:ea typeface="Roboto Black"/>
              </a:rPr>
              <a:t> de </a:t>
            </a:r>
            <a:r>
              <a:rPr lang="en-US" sz="2400" b="0" strike="noStrike" spc="-1" dirty="0" err="1" smtClean="0">
                <a:solidFill>
                  <a:srgbClr val="FFFFFF"/>
                </a:solidFill>
                <a:latin typeface="Roboto Black"/>
                <a:ea typeface="Roboto Black"/>
              </a:rPr>
              <a:t>Classe</a:t>
            </a: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33972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252720" y="24156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 smtClean="0">
                <a:solidFill>
                  <a:srgbClr val="FFFFFF"/>
                </a:solidFill>
                <a:latin typeface="Roboto Black"/>
                <a:ea typeface="Roboto Black"/>
              </a:rPr>
              <a:t>Diagrama</a:t>
            </a:r>
            <a:r>
              <a:rPr lang="en-US" sz="2400" b="0" strike="noStrike" spc="-1" dirty="0" smtClean="0">
                <a:solidFill>
                  <a:srgbClr val="FFFFFF"/>
                </a:solidFill>
                <a:latin typeface="Roboto Black"/>
                <a:ea typeface="Roboto Black"/>
              </a:rPr>
              <a:t> de </a:t>
            </a:r>
            <a:r>
              <a:rPr lang="en-US" sz="2400" b="0" strike="noStrike" spc="-1" dirty="0" err="1" smtClean="0">
                <a:solidFill>
                  <a:srgbClr val="FFFFFF"/>
                </a:solidFill>
                <a:latin typeface="Roboto Black"/>
                <a:ea typeface="Roboto Black"/>
              </a:rPr>
              <a:t>Classe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535" y="847440"/>
            <a:ext cx="5502590" cy="408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074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0" y="241560"/>
            <a:ext cx="914400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 smtClean="0">
                <a:solidFill>
                  <a:srgbClr val="FFFFFF"/>
                </a:solidFill>
                <a:latin typeface="Roboto Black"/>
                <a:ea typeface="Roboto Black"/>
              </a:rPr>
              <a:t>Diagrama</a:t>
            </a:r>
            <a:r>
              <a:rPr lang="en-US" sz="2400" b="0" strike="noStrike" spc="-1" dirty="0" smtClean="0">
                <a:solidFill>
                  <a:srgbClr val="FFFFFF"/>
                </a:solidFill>
                <a:latin typeface="Roboto Black"/>
                <a:ea typeface="Roboto Black"/>
              </a:rPr>
              <a:t> de </a:t>
            </a:r>
            <a:r>
              <a:rPr lang="en-US" sz="2400" b="0" strike="noStrike" spc="-1" dirty="0" err="1" smtClean="0">
                <a:solidFill>
                  <a:srgbClr val="FFFFFF"/>
                </a:solidFill>
                <a:latin typeface="Roboto Black"/>
                <a:ea typeface="Roboto Black"/>
              </a:rPr>
              <a:t>Classe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35" y="1122218"/>
            <a:ext cx="5853484" cy="352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93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1842</TotalTime>
  <Words>647</Words>
  <Application>Microsoft Office PowerPoint</Application>
  <PresentationFormat>Apresentação na tela (16:9)</PresentationFormat>
  <Paragraphs>104</Paragraphs>
  <Slides>27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27</vt:i4>
      </vt:variant>
    </vt:vector>
  </HeadingPairs>
  <TitlesOfParts>
    <vt:vector size="41" baseType="lpstr">
      <vt:lpstr>Arial</vt:lpstr>
      <vt:lpstr>Berlin Sans FB</vt:lpstr>
      <vt:lpstr>DejaVu Sans</vt:lpstr>
      <vt:lpstr>Josefin Sans</vt:lpstr>
      <vt:lpstr>Roboto Black</vt:lpstr>
      <vt:lpstr>Roboto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Canvas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Aluno</dc:creator>
  <dc:description/>
  <cp:lastModifiedBy>Aluno</cp:lastModifiedBy>
  <cp:revision>237</cp:revision>
  <dcterms:modified xsi:type="dcterms:W3CDTF">2020-12-07T17:02:55Z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