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B003-24C4-473B-9A1E-D9D5BD42203F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D2A8-B42A-4DB8-96DB-42BD40AFEBF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microsoft.com/office/2007/relationships/hdphoto" Target="../media/hdphoto2.wdp"/><Relationship Id="rId3" Type="http://schemas.openxmlformats.org/officeDocument/2006/relationships/image" Target="../media/image2.png"/><Relationship Id="rId21" Type="http://schemas.openxmlformats.org/officeDocument/2006/relationships/image" Target="../media/image17.jpe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245721" y="216001"/>
            <a:ext cx="3703230" cy="2905620"/>
            <a:chOff x="245721" y="216001"/>
            <a:chExt cx="3703230" cy="2905620"/>
          </a:xfrm>
        </p:grpSpPr>
        <p:sp>
          <p:nvSpPr>
            <p:cNvPr id="5" name="Retângulo 4"/>
            <p:cNvSpPr/>
            <p:nvPr/>
          </p:nvSpPr>
          <p:spPr>
            <a:xfrm>
              <a:off x="245721" y="216001"/>
              <a:ext cx="3591988" cy="2901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97" y="313044"/>
              <a:ext cx="3339418" cy="1742063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61" y="1218745"/>
              <a:ext cx="583891" cy="583891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132" y="598310"/>
              <a:ext cx="891865" cy="47534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646" y="2087048"/>
              <a:ext cx="1722715" cy="497972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260" y="1046023"/>
              <a:ext cx="873485" cy="419273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2190261" y="1360091"/>
              <a:ext cx="1758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latin typeface="Lucida Console" panose="020B0609040504020204" pitchFamily="49" charset="0"/>
                </a:rPr>
                <a:t>&lt;site&gt;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473289" y="2813844"/>
              <a:ext cx="117024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Nuvem </a:t>
              </a:r>
              <a:r>
                <a:rPr lang="pt-BR" sz="1400" dirty="0" err="1">
                  <a:solidFill>
                    <a:schemeClr val="bg1"/>
                  </a:solidFill>
                </a:rPr>
                <a:t>Azure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352" y="1205556"/>
              <a:ext cx="890124" cy="890124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53280" y="3850252"/>
            <a:ext cx="3684429" cy="2818964"/>
            <a:chOff x="153280" y="3850252"/>
            <a:chExt cx="3684429" cy="2818964"/>
          </a:xfrm>
        </p:grpSpPr>
        <p:sp>
          <p:nvSpPr>
            <p:cNvPr id="15" name="Retângulo 14"/>
            <p:cNvSpPr/>
            <p:nvPr/>
          </p:nvSpPr>
          <p:spPr>
            <a:xfrm>
              <a:off x="215674" y="3850252"/>
              <a:ext cx="3622035" cy="28189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80" y="4093619"/>
              <a:ext cx="1818723" cy="1311887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671405" y="3854083"/>
              <a:ext cx="78232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Nuvem AWS</a:t>
              </a:r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1786017" y="5171258"/>
              <a:ext cx="1809350" cy="1233401"/>
              <a:chOff x="5781398" y="1193223"/>
              <a:chExt cx="1809350" cy="1233401"/>
            </a:xfrm>
          </p:grpSpPr>
          <p:pic>
            <p:nvPicPr>
              <p:cNvPr id="19" name="Imagem 18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08" r="19522"/>
              <a:stretch>
                <a:fillRect/>
              </a:stretch>
            </p:blipFill>
            <p:spPr>
              <a:xfrm>
                <a:off x="6924141" y="1325057"/>
                <a:ext cx="504415" cy="760256"/>
              </a:xfrm>
              <a:prstGeom prst="rect">
                <a:avLst/>
              </a:prstGeom>
            </p:spPr>
          </p:pic>
          <p:sp>
            <p:nvSpPr>
              <p:cNvPr id="20" name="CaixaDeTexto 19"/>
              <p:cNvSpPr txBox="1"/>
              <p:nvPr/>
            </p:nvSpPr>
            <p:spPr>
              <a:xfrm>
                <a:off x="6030557" y="1520940"/>
                <a:ext cx="706581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OSHI</a:t>
                </a:r>
              </a:p>
            </p:txBody>
          </p:sp>
          <p:grpSp>
            <p:nvGrpSpPr>
              <p:cNvPr id="21" name="Google Shape;1513;p52"/>
              <p:cNvGrpSpPr/>
              <p:nvPr/>
            </p:nvGrpSpPr>
            <p:grpSpPr>
              <a:xfrm>
                <a:off x="5781398" y="1193223"/>
                <a:ext cx="1809350" cy="1233401"/>
                <a:chOff x="3804623" y="931514"/>
                <a:chExt cx="4311631" cy="3283920"/>
              </a:xfrm>
            </p:grpSpPr>
            <p:grpSp>
              <p:nvGrpSpPr>
                <p:cNvPr id="22" name="Google Shape;1514;p52"/>
                <p:cNvGrpSpPr/>
                <p:nvPr/>
              </p:nvGrpSpPr>
              <p:grpSpPr>
                <a:xfrm>
                  <a:off x="3804623" y="931514"/>
                  <a:ext cx="4311631" cy="3283920"/>
                  <a:chOff x="3420275" y="729475"/>
                  <a:chExt cx="4831500" cy="3679875"/>
                </a:xfrm>
              </p:grpSpPr>
              <p:sp>
                <p:nvSpPr>
                  <p:cNvPr id="24" name="Google Shape;1515;p52"/>
                  <p:cNvSpPr/>
                  <p:nvPr/>
                </p:nvSpPr>
                <p:spPr>
                  <a:xfrm>
                    <a:off x="3586250" y="883825"/>
                    <a:ext cx="4503600" cy="2746200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25" name="Google Shape;1516;p52"/>
                  <p:cNvSpPr/>
                  <p:nvPr/>
                </p:nvSpPr>
                <p:spPr>
                  <a:xfrm>
                    <a:off x="5009044" y="3786200"/>
                    <a:ext cx="1649975" cy="62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99" h="24926" extrusionOk="0">
                        <a:moveTo>
                          <a:pt x="13372" y="0"/>
                        </a:moveTo>
                        <a:cubicBezTo>
                          <a:pt x="13051" y="1881"/>
                          <a:pt x="12653" y="8225"/>
                          <a:pt x="11445" y="11283"/>
                        </a:cubicBezTo>
                        <a:cubicBezTo>
                          <a:pt x="10237" y="14341"/>
                          <a:pt x="7883" y="16511"/>
                          <a:pt x="6125" y="18346"/>
                        </a:cubicBezTo>
                        <a:cubicBezTo>
                          <a:pt x="4367" y="20181"/>
                          <a:pt x="1875" y="21297"/>
                          <a:pt x="896" y="22291"/>
                        </a:cubicBezTo>
                        <a:cubicBezTo>
                          <a:pt x="-82" y="23285"/>
                          <a:pt x="-174" y="23896"/>
                          <a:pt x="254" y="24309"/>
                        </a:cubicBezTo>
                        <a:cubicBezTo>
                          <a:pt x="682" y="24722"/>
                          <a:pt x="805" y="24692"/>
                          <a:pt x="3465" y="24768"/>
                        </a:cubicBezTo>
                        <a:cubicBezTo>
                          <a:pt x="6125" y="24845"/>
                          <a:pt x="10925" y="24768"/>
                          <a:pt x="16215" y="24768"/>
                        </a:cubicBezTo>
                        <a:cubicBezTo>
                          <a:pt x="21505" y="24768"/>
                          <a:pt x="28630" y="24768"/>
                          <a:pt x="35204" y="24768"/>
                        </a:cubicBezTo>
                        <a:cubicBezTo>
                          <a:pt x="41778" y="24768"/>
                          <a:pt x="50783" y="24768"/>
                          <a:pt x="55660" y="24768"/>
                        </a:cubicBezTo>
                        <a:cubicBezTo>
                          <a:pt x="60537" y="24768"/>
                          <a:pt x="62754" y="25104"/>
                          <a:pt x="64466" y="24768"/>
                        </a:cubicBezTo>
                        <a:cubicBezTo>
                          <a:pt x="66178" y="24432"/>
                          <a:pt x="66056" y="23346"/>
                          <a:pt x="65934" y="22750"/>
                        </a:cubicBezTo>
                        <a:cubicBezTo>
                          <a:pt x="65812" y="22154"/>
                          <a:pt x="65353" y="22765"/>
                          <a:pt x="63732" y="21190"/>
                        </a:cubicBezTo>
                        <a:cubicBezTo>
                          <a:pt x="62111" y="19615"/>
                          <a:pt x="57999" y="16512"/>
                          <a:pt x="56210" y="13301"/>
                        </a:cubicBezTo>
                        <a:cubicBezTo>
                          <a:pt x="54421" y="10091"/>
                          <a:pt x="53505" y="4083"/>
                          <a:pt x="53000" y="1927"/>
                        </a:cubicBezTo>
                        <a:cubicBezTo>
                          <a:pt x="52496" y="-229"/>
                          <a:pt x="53153" y="627"/>
                          <a:pt x="53183" y="36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" name="Google Shape;1517;p52"/>
                  <p:cNvSpPr/>
                  <p:nvPr/>
                </p:nvSpPr>
                <p:spPr>
                  <a:xfrm>
                    <a:off x="3420275" y="729475"/>
                    <a:ext cx="4831500" cy="3056700"/>
                  </a:xfrm>
                  <a:prstGeom prst="roundRect">
                    <a:avLst>
                      <a:gd name="adj" fmla="val 3857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27" name="Google Shape;1518;p52"/>
                  <p:cNvSpPr/>
                  <p:nvPr/>
                </p:nvSpPr>
                <p:spPr>
                  <a:xfrm>
                    <a:off x="3453125" y="762775"/>
                    <a:ext cx="4765800" cy="2990100"/>
                  </a:xfrm>
                  <a:prstGeom prst="roundRect">
                    <a:avLst>
                      <a:gd name="adj" fmla="val 3282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  <p:cxnSp>
              <p:nvCxnSpPr>
                <p:cNvPr id="23" name="Google Shape;1519;p52"/>
                <p:cNvCxnSpPr/>
                <p:nvPr/>
              </p:nvCxnSpPr>
              <p:spPr>
                <a:xfrm>
                  <a:off x="5238353" y="4162783"/>
                  <a:ext cx="1451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31" name="Conector de Seta Reta 30"/>
          <p:cNvCxnSpPr>
            <a:stCxn id="17" idx="0"/>
            <a:endCxn id="12" idx="2"/>
          </p:cNvCxnSpPr>
          <p:nvPr/>
        </p:nvCxnSpPr>
        <p:spPr>
          <a:xfrm flipH="1" flipV="1">
            <a:off x="2058414" y="3121621"/>
            <a:ext cx="4152" cy="73246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5406631" y="216001"/>
            <a:ext cx="2128566" cy="1905641"/>
            <a:chOff x="6016255" y="336859"/>
            <a:chExt cx="2128566" cy="1905641"/>
          </a:xfrm>
        </p:grpSpPr>
        <p:sp>
          <p:nvSpPr>
            <p:cNvPr id="33" name="Retângulo 32"/>
            <p:cNvSpPr/>
            <p:nvPr/>
          </p:nvSpPr>
          <p:spPr>
            <a:xfrm>
              <a:off x="6016255" y="343692"/>
              <a:ext cx="2128566" cy="18988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269083" y="336859"/>
              <a:ext cx="162290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Estação do usuário</a:t>
              </a:r>
            </a:p>
          </p:txBody>
        </p:sp>
        <p:grpSp>
          <p:nvGrpSpPr>
            <p:cNvPr id="35" name="Agrupar 34"/>
            <p:cNvGrpSpPr/>
            <p:nvPr/>
          </p:nvGrpSpPr>
          <p:grpSpPr>
            <a:xfrm>
              <a:off x="6197993" y="816368"/>
              <a:ext cx="1809350" cy="1233401"/>
              <a:chOff x="5781398" y="1193223"/>
              <a:chExt cx="1809350" cy="1233401"/>
            </a:xfrm>
          </p:grpSpPr>
          <p:pic>
            <p:nvPicPr>
              <p:cNvPr id="36" name="Imagem 3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08" r="19522"/>
              <a:stretch>
                <a:fillRect/>
              </a:stretch>
            </p:blipFill>
            <p:spPr>
              <a:xfrm>
                <a:off x="6924141" y="1325057"/>
                <a:ext cx="504415" cy="760256"/>
              </a:xfrm>
              <a:prstGeom prst="rect">
                <a:avLst/>
              </a:prstGeom>
            </p:spPr>
          </p:pic>
          <p:sp>
            <p:nvSpPr>
              <p:cNvPr id="37" name="CaixaDeTexto 36"/>
              <p:cNvSpPr txBox="1"/>
              <p:nvPr/>
            </p:nvSpPr>
            <p:spPr>
              <a:xfrm>
                <a:off x="6030557" y="1520940"/>
                <a:ext cx="706581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OSHI</a:t>
                </a:r>
              </a:p>
            </p:txBody>
          </p:sp>
          <p:grpSp>
            <p:nvGrpSpPr>
              <p:cNvPr id="38" name="Google Shape;1513;p52"/>
              <p:cNvGrpSpPr/>
              <p:nvPr/>
            </p:nvGrpSpPr>
            <p:grpSpPr>
              <a:xfrm>
                <a:off x="5781398" y="1193223"/>
                <a:ext cx="1809350" cy="1233401"/>
                <a:chOff x="3804623" y="931514"/>
                <a:chExt cx="4311631" cy="3283920"/>
              </a:xfrm>
            </p:grpSpPr>
            <p:grpSp>
              <p:nvGrpSpPr>
                <p:cNvPr id="39" name="Google Shape;1514;p52"/>
                <p:cNvGrpSpPr/>
                <p:nvPr/>
              </p:nvGrpSpPr>
              <p:grpSpPr>
                <a:xfrm>
                  <a:off x="3804623" y="931514"/>
                  <a:ext cx="4311631" cy="3283920"/>
                  <a:chOff x="3420275" y="729475"/>
                  <a:chExt cx="4831500" cy="3679875"/>
                </a:xfrm>
              </p:grpSpPr>
              <p:sp>
                <p:nvSpPr>
                  <p:cNvPr id="41" name="Google Shape;1515;p52"/>
                  <p:cNvSpPr/>
                  <p:nvPr/>
                </p:nvSpPr>
                <p:spPr>
                  <a:xfrm>
                    <a:off x="3586250" y="883825"/>
                    <a:ext cx="4503600" cy="2746200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42" name="Google Shape;1516;p52"/>
                  <p:cNvSpPr/>
                  <p:nvPr/>
                </p:nvSpPr>
                <p:spPr>
                  <a:xfrm>
                    <a:off x="5009044" y="3786200"/>
                    <a:ext cx="1649975" cy="62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99" h="24926" extrusionOk="0">
                        <a:moveTo>
                          <a:pt x="13372" y="0"/>
                        </a:moveTo>
                        <a:cubicBezTo>
                          <a:pt x="13051" y="1881"/>
                          <a:pt x="12653" y="8225"/>
                          <a:pt x="11445" y="11283"/>
                        </a:cubicBezTo>
                        <a:cubicBezTo>
                          <a:pt x="10237" y="14341"/>
                          <a:pt x="7883" y="16511"/>
                          <a:pt x="6125" y="18346"/>
                        </a:cubicBezTo>
                        <a:cubicBezTo>
                          <a:pt x="4367" y="20181"/>
                          <a:pt x="1875" y="21297"/>
                          <a:pt x="896" y="22291"/>
                        </a:cubicBezTo>
                        <a:cubicBezTo>
                          <a:pt x="-82" y="23285"/>
                          <a:pt x="-174" y="23896"/>
                          <a:pt x="254" y="24309"/>
                        </a:cubicBezTo>
                        <a:cubicBezTo>
                          <a:pt x="682" y="24722"/>
                          <a:pt x="805" y="24692"/>
                          <a:pt x="3465" y="24768"/>
                        </a:cubicBezTo>
                        <a:cubicBezTo>
                          <a:pt x="6125" y="24845"/>
                          <a:pt x="10925" y="24768"/>
                          <a:pt x="16215" y="24768"/>
                        </a:cubicBezTo>
                        <a:cubicBezTo>
                          <a:pt x="21505" y="24768"/>
                          <a:pt x="28630" y="24768"/>
                          <a:pt x="35204" y="24768"/>
                        </a:cubicBezTo>
                        <a:cubicBezTo>
                          <a:pt x="41778" y="24768"/>
                          <a:pt x="50783" y="24768"/>
                          <a:pt x="55660" y="24768"/>
                        </a:cubicBezTo>
                        <a:cubicBezTo>
                          <a:pt x="60537" y="24768"/>
                          <a:pt x="62754" y="25104"/>
                          <a:pt x="64466" y="24768"/>
                        </a:cubicBezTo>
                        <a:cubicBezTo>
                          <a:pt x="66178" y="24432"/>
                          <a:pt x="66056" y="23346"/>
                          <a:pt x="65934" y="22750"/>
                        </a:cubicBezTo>
                        <a:cubicBezTo>
                          <a:pt x="65812" y="22154"/>
                          <a:pt x="65353" y="22765"/>
                          <a:pt x="63732" y="21190"/>
                        </a:cubicBezTo>
                        <a:cubicBezTo>
                          <a:pt x="62111" y="19615"/>
                          <a:pt x="57999" y="16512"/>
                          <a:pt x="56210" y="13301"/>
                        </a:cubicBezTo>
                        <a:cubicBezTo>
                          <a:pt x="54421" y="10091"/>
                          <a:pt x="53505" y="4083"/>
                          <a:pt x="53000" y="1927"/>
                        </a:cubicBezTo>
                        <a:cubicBezTo>
                          <a:pt x="52496" y="-229"/>
                          <a:pt x="53153" y="627"/>
                          <a:pt x="53183" y="36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3" name="Google Shape;1517;p52"/>
                  <p:cNvSpPr/>
                  <p:nvPr/>
                </p:nvSpPr>
                <p:spPr>
                  <a:xfrm>
                    <a:off x="3420275" y="729475"/>
                    <a:ext cx="4831500" cy="3056700"/>
                  </a:xfrm>
                  <a:prstGeom prst="roundRect">
                    <a:avLst>
                      <a:gd name="adj" fmla="val 3857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44" name="Google Shape;1518;p52"/>
                  <p:cNvSpPr/>
                  <p:nvPr/>
                </p:nvSpPr>
                <p:spPr>
                  <a:xfrm>
                    <a:off x="3453125" y="762774"/>
                    <a:ext cx="4765800" cy="2990100"/>
                  </a:xfrm>
                  <a:prstGeom prst="roundRect">
                    <a:avLst>
                      <a:gd name="adj" fmla="val 3282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  <p:cxnSp>
              <p:nvCxnSpPr>
                <p:cNvPr id="40" name="Google Shape;1519;p52"/>
                <p:cNvCxnSpPr/>
                <p:nvPr/>
              </p:nvCxnSpPr>
              <p:spPr>
                <a:xfrm>
                  <a:off x="5238353" y="4162783"/>
                  <a:ext cx="1451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5" name="Agrupar 44"/>
          <p:cNvGrpSpPr/>
          <p:nvPr/>
        </p:nvGrpSpPr>
        <p:grpSpPr>
          <a:xfrm>
            <a:off x="4888472" y="2856881"/>
            <a:ext cx="3164882" cy="2549444"/>
            <a:chOff x="195379" y="154982"/>
            <a:chExt cx="3164882" cy="2549444"/>
          </a:xfrm>
        </p:grpSpPr>
        <p:sp>
          <p:nvSpPr>
            <p:cNvPr id="46" name="Retângulo 45"/>
            <p:cNvSpPr/>
            <p:nvPr/>
          </p:nvSpPr>
          <p:spPr>
            <a:xfrm>
              <a:off x="195379" y="161712"/>
              <a:ext cx="3164882" cy="25427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327091" y="154982"/>
              <a:ext cx="103317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Dashboard</a:t>
              </a:r>
            </a:p>
          </p:txBody>
        </p:sp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22" y="1917897"/>
              <a:ext cx="2853796" cy="533475"/>
            </a:xfrm>
            <a:prstGeom prst="rect">
              <a:avLst/>
            </a:prstGeom>
          </p:spPr>
        </p:pic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889" r="98667">
                          <a14:foregroundMark x1="28222" y1="49667" x2="28222" y2="49667"/>
                          <a14:foregroundMark x1="17111" y1="51667" x2="17111" y2="51667"/>
                          <a14:foregroundMark x1="35889" y1="50556" x2="35889" y2="50556"/>
                          <a14:foregroundMark x1="44333" y1="48111" x2="44333" y2="48111"/>
                          <a14:foregroundMark x1="44778" y1="29444" x2="44778" y2="29444"/>
                          <a14:foregroundMark x1="62778" y1="41444" x2="62778" y2="41444"/>
                          <a14:foregroundMark x1="75000" y1="34111" x2="75000" y2="34111"/>
                          <a14:foregroundMark x1="80889" y1="44667" x2="80889" y2="44667"/>
                          <a14:foregroundMark x1="21111" y1="37222" x2="21111" y2="3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50" y="356828"/>
              <a:ext cx="1426525" cy="1365953"/>
            </a:xfrm>
            <a:prstGeom prst="rect">
              <a:avLst/>
            </a:prstGeom>
          </p:spPr>
        </p:pic>
        <p:pic>
          <p:nvPicPr>
            <p:cNvPr id="50" name="Picture 6" descr="Gestão | Ícone Grati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58" y="758884"/>
              <a:ext cx="561839" cy="561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Relatórios - ícones de diversos grátis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761" y="748908"/>
              <a:ext cx="520797" cy="520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aixaDeTexto 51"/>
            <p:cNvSpPr txBox="1"/>
            <p:nvPr/>
          </p:nvSpPr>
          <p:spPr>
            <a:xfrm>
              <a:off x="378932" y="1434445"/>
              <a:ext cx="589732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</a:rPr>
                <a:t>Gestão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415208" y="1433069"/>
              <a:ext cx="84824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</a:rPr>
                <a:t>Relatórios</a:t>
              </a:r>
            </a:p>
          </p:txBody>
        </p:sp>
      </p:grpSp>
      <p:cxnSp>
        <p:nvCxnSpPr>
          <p:cNvPr id="55" name="Conector de Seta Reta 54"/>
          <p:cNvCxnSpPr/>
          <p:nvPr/>
        </p:nvCxnSpPr>
        <p:spPr>
          <a:xfrm>
            <a:off x="3837709" y="1560146"/>
            <a:ext cx="1529182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33" idx="1"/>
          </p:cNvCxnSpPr>
          <p:nvPr/>
        </p:nvCxnSpPr>
        <p:spPr>
          <a:xfrm flipH="1">
            <a:off x="3837709" y="1172238"/>
            <a:ext cx="1568922" cy="1183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V="1">
            <a:off x="7397719" y="3103418"/>
            <a:ext cx="14463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837709" y="2967732"/>
            <a:ext cx="105076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2" descr="PHPSP | Como Contribui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884" y="717784"/>
            <a:ext cx="908907" cy="9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de Seta Reta 70"/>
          <p:cNvCxnSpPr>
            <a:stCxn id="33" idx="3"/>
            <a:endCxn id="66" idx="1"/>
          </p:cNvCxnSpPr>
          <p:nvPr/>
        </p:nvCxnSpPr>
        <p:spPr>
          <a:xfrm>
            <a:off x="7535197" y="1172238"/>
            <a:ext cx="248568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9406350" y="4306913"/>
            <a:ext cx="2128566" cy="1905641"/>
            <a:chOff x="2965932" y="525956"/>
            <a:chExt cx="2128566" cy="1905641"/>
          </a:xfrm>
        </p:grpSpPr>
        <p:sp>
          <p:nvSpPr>
            <p:cNvPr id="73" name="Retângulo 72"/>
            <p:cNvSpPr/>
            <p:nvPr/>
          </p:nvSpPr>
          <p:spPr>
            <a:xfrm>
              <a:off x="2965932" y="532789"/>
              <a:ext cx="2128566" cy="18988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218760" y="525956"/>
              <a:ext cx="162290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Estação de alertas</a:t>
              </a:r>
            </a:p>
          </p:txBody>
        </p:sp>
        <p:sp>
          <p:nvSpPr>
            <p:cNvPr id="75" name="Google Shape;1541;p54"/>
            <p:cNvSpPr/>
            <p:nvPr/>
          </p:nvSpPr>
          <p:spPr>
            <a:xfrm>
              <a:off x="3651339" y="970918"/>
              <a:ext cx="757749" cy="1215023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pic>
          <p:nvPicPr>
            <p:cNvPr id="77" name="Imagem 76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08" r="19522"/>
            <a:stretch>
              <a:fillRect/>
            </a:stretch>
          </p:blipFill>
          <p:spPr>
            <a:xfrm>
              <a:off x="3897920" y="1585501"/>
              <a:ext cx="264586" cy="398785"/>
            </a:xfrm>
            <a:prstGeom prst="rect">
              <a:avLst/>
            </a:prstGeom>
          </p:spPr>
        </p:pic>
      </p:grpSp>
      <p:cxnSp>
        <p:nvCxnSpPr>
          <p:cNvPr id="79" name="Conector de Seta Reta 78"/>
          <p:cNvCxnSpPr/>
          <p:nvPr/>
        </p:nvCxnSpPr>
        <p:spPr>
          <a:xfrm flipH="1">
            <a:off x="10288494" y="1626691"/>
            <a:ext cx="4705" cy="268022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10646394" y="1620791"/>
            <a:ext cx="4705" cy="2680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9782411" y="2572967"/>
            <a:ext cx="1376439" cy="758911"/>
            <a:chOff x="8670505" y="2566180"/>
            <a:chExt cx="1810051" cy="988658"/>
          </a:xfrm>
        </p:grpSpPr>
        <p:sp>
          <p:nvSpPr>
            <p:cNvPr id="86" name="Retângulo 85"/>
            <p:cNvSpPr/>
            <p:nvPr/>
          </p:nvSpPr>
          <p:spPr>
            <a:xfrm>
              <a:off x="8670505" y="2566180"/>
              <a:ext cx="1810051" cy="988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7" name="Picture 4" descr="Integração do Zendesk — amoCRM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453" b="100000" l="0" r="100000">
                          <a14:foregroundMark x1="43217" y1="45930" x2="43217" y2="45930"/>
                          <a14:foregroundMark x1="43217" y1="25291" x2="43217" y2="25291"/>
                          <a14:foregroundMark x1="61047" y1="52907" x2="61047" y2="52907"/>
                          <a14:foregroundMark x1="72093" y1="71512" x2="72093" y2="71512"/>
                          <a14:foregroundMark x1="64922" y1="73547" x2="64922" y2="73547"/>
                          <a14:foregroundMark x1="61822" y1="73547" x2="61822" y2="73547"/>
                          <a14:foregroundMark x1="52326" y1="71221" x2="52326" y2="71221"/>
                          <a14:foregroundMark x1="42829" y1="71221" x2="42829" y2="71221"/>
                          <a14:foregroundMark x1="34302" y1="71221" x2="34302" y2="71221"/>
                          <a14:foregroundMark x1="27326" y1="70349" x2="27326" y2="703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70" t="18377" r="20915" b="18683"/>
            <a:stretch>
              <a:fillRect/>
            </a:stretch>
          </p:blipFill>
          <p:spPr bwMode="auto">
            <a:xfrm>
              <a:off x="9582063" y="2797259"/>
              <a:ext cx="811934" cy="5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Chatlio (@chatlio) | Twitter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>
                          <a14:foregroundMark x1="49000" y1="36250" x2="49000" y2="3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91" y="2776150"/>
              <a:ext cx="615618" cy="61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22A97A9-5B92-46AB-860E-6C1CC9EB645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49" y="4901651"/>
            <a:ext cx="438302" cy="4383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Lucida Console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WESLEY OLIVEIRA LIMA .</cp:lastModifiedBy>
  <cp:revision>11</cp:revision>
  <dcterms:created xsi:type="dcterms:W3CDTF">2020-12-07T20:26:42Z</dcterms:created>
  <dcterms:modified xsi:type="dcterms:W3CDTF">2020-12-14T18:33:56Z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