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39"/>
    <a:srgbClr val="917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63D0D-8463-D1CF-2225-4D977CCACB21}" v="65" dt="2020-10-15T22:47:47.928"/>
    <p1510:client id="{FC3DFF64-EA00-E921-5D64-43FAE843ACEC}" v="2" dt="2020-10-15T22:48:33.377"/>
    <p1510:client id="{FD71E80E-7D66-F469-2866-B482CC889497}" v="350" dt="2020-10-15T23:27:5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ARVALHO TEIXEIRA DE LIMA ." userId="S::sarah.lima@bandtec.com.br::9df741a8-a242-4292-ad29-66049612aec6" providerId="AD" clId="Web-{B1B63D0D-8463-D1CF-2225-4D977CCACB21}"/>
    <pc:docChg chg="modSld">
      <pc:chgData name="SARAH CARVALHO TEIXEIRA DE LIMA ." userId="S::sarah.lima@bandtec.com.br::9df741a8-a242-4292-ad29-66049612aec6" providerId="AD" clId="Web-{B1B63D0D-8463-D1CF-2225-4D977CCACB21}" dt="2020-10-15T22:47:47.928" v="60"/>
      <pc:docMkLst>
        <pc:docMk/>
      </pc:docMkLst>
      <pc:sldChg chg="addSp delSp modSp">
        <pc:chgData name="SARAH CARVALHO TEIXEIRA DE LIMA ." userId="S::sarah.lima@bandtec.com.br::9df741a8-a242-4292-ad29-66049612aec6" providerId="AD" clId="Web-{B1B63D0D-8463-D1CF-2225-4D977CCACB21}" dt="2020-10-15T22:47:47.928" v="60"/>
        <pc:sldMkLst>
          <pc:docMk/>
          <pc:sldMk cId="4092178875" sldId="257"/>
        </pc:sldMkLst>
        <pc:spChg chg="add del">
          <ac:chgData name="SARAH CARVALHO TEIXEIRA DE LIMA ." userId="S::sarah.lima@bandtec.com.br::9df741a8-a242-4292-ad29-66049612aec6" providerId="AD" clId="Web-{B1B63D0D-8463-D1CF-2225-4D977CCACB21}" dt="2020-10-15T22:26:47.592" v="25"/>
          <ac:spMkLst>
            <pc:docMk/>
            <pc:sldMk cId="4092178875" sldId="257"/>
            <ac:spMk id="4" creationId="{569C69E4-258B-4F32-80EE-E08A3E7BEB22}"/>
          </ac:spMkLst>
        </pc:spChg>
        <pc:spChg chg="add del">
          <ac:chgData name="SARAH CARVALHO TEIXEIRA DE LIMA ." userId="S::sarah.lima@bandtec.com.br::9df741a8-a242-4292-ad29-66049612aec6" providerId="AD" clId="Web-{B1B63D0D-8463-D1CF-2225-4D977CCACB21}" dt="2020-10-15T22:26:45.858" v="24"/>
          <ac:spMkLst>
            <pc:docMk/>
            <pc:sldMk cId="4092178875" sldId="257"/>
            <ac:spMk id="5" creationId="{83AF10E0-6742-406D-A417-0718AAE50B51}"/>
          </ac:spMkLst>
        </pc:spChg>
        <pc:spChg chg="add del">
          <ac:chgData name="SARAH CARVALHO TEIXEIRA DE LIMA ." userId="S::sarah.lima@bandtec.com.br::9df741a8-a242-4292-ad29-66049612aec6" providerId="AD" clId="Web-{B1B63D0D-8463-D1CF-2225-4D977CCACB21}" dt="2020-10-15T22:26:44.092" v="23"/>
          <ac:spMkLst>
            <pc:docMk/>
            <pc:sldMk cId="4092178875" sldId="257"/>
            <ac:spMk id="6" creationId="{B6454799-B7F3-4E3C-9338-0682301FB7BA}"/>
          </ac:spMkLst>
        </pc:spChg>
        <pc:spChg chg="add mod">
          <ac:chgData name="SARAH CARVALHO TEIXEIRA DE LIMA ." userId="S::sarah.lima@bandtec.com.br::9df741a8-a242-4292-ad29-66049612aec6" providerId="AD" clId="Web-{B1B63D0D-8463-D1CF-2225-4D977CCACB21}" dt="2020-10-15T22:34:35.048" v="54" actId="1076"/>
          <ac:spMkLst>
            <pc:docMk/>
            <pc:sldMk cId="4092178875" sldId="257"/>
            <ac:spMk id="7" creationId="{3D343346-ED69-4772-AC77-FD26F6E45BFC}"/>
          </ac:spMkLst>
        </pc:spChg>
        <pc:spChg chg="del">
          <ac:chgData name="SARAH CARVALHO TEIXEIRA DE LIMA ." userId="S::sarah.lima@bandtec.com.br::9df741a8-a242-4292-ad29-66049612aec6" providerId="AD" clId="Web-{B1B63D0D-8463-D1CF-2225-4D977CCACB21}" dt="2020-10-15T22:47:40.647" v="58"/>
          <ac:spMkLst>
            <pc:docMk/>
            <pc:sldMk cId="4092178875" sldId="257"/>
            <ac:spMk id="4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6:14.139" v="17" actId="20577"/>
          <ac:spMkLst>
            <pc:docMk/>
            <pc:sldMk cId="4092178875" sldId="257"/>
            <ac:spMk id="10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52.248" v="5" actId="20577"/>
          <ac:spMkLst>
            <pc:docMk/>
            <pc:sldMk cId="4092178875" sldId="257"/>
            <ac:spMk id="113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56.701" v="8" actId="20577"/>
          <ac:spMkLst>
            <pc:docMk/>
            <pc:sldMk cId="4092178875" sldId="257"/>
            <ac:spMk id="11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47.201" v="2" actId="20577"/>
          <ac:spMkLst>
            <pc:docMk/>
            <pc:sldMk cId="4092178875" sldId="257"/>
            <ac:spMk id="115" creationId="{00000000-0000-0000-0000-000000000000}"/>
          </ac:spMkLst>
        </pc:spChg>
        <pc:grpChg chg="del">
          <ac:chgData name="SARAH CARVALHO TEIXEIRA DE LIMA ." userId="S::sarah.lima@bandtec.com.br::9df741a8-a242-4292-ad29-66049612aec6" providerId="AD" clId="Web-{B1B63D0D-8463-D1CF-2225-4D977CCACB21}" dt="2020-10-15T22:47:27.787" v="56"/>
          <ac:grpSpMkLst>
            <pc:docMk/>
            <pc:sldMk cId="4092178875" sldId="257"/>
            <ac:grpSpMk id="51" creationId="{00000000-0000-0000-0000-000000000000}"/>
          </ac:grpSpMkLst>
        </pc:grpChg>
        <pc:grpChg chg="del">
          <ac:chgData name="SARAH CARVALHO TEIXEIRA DE LIMA ." userId="S::sarah.lima@bandtec.com.br::9df741a8-a242-4292-ad29-66049612aec6" providerId="AD" clId="Web-{B1B63D0D-8463-D1CF-2225-4D977CCACB21}" dt="2020-10-15T22:47:14.959" v="55"/>
          <ac:grpSpMkLst>
            <pc:docMk/>
            <pc:sldMk cId="4092178875" sldId="257"/>
            <ac:grpSpMk id="54" creationId="{00000000-0000-0000-0000-000000000000}"/>
          </ac:grpSpMkLst>
        </pc:grpChg>
        <pc:picChg chg="del">
          <ac:chgData name="SARAH CARVALHO TEIXEIRA DE LIMA ." userId="S::sarah.lima@bandtec.com.br::9df741a8-a242-4292-ad29-66049612aec6" providerId="AD" clId="Web-{B1B63D0D-8463-D1CF-2225-4D977CCACB21}" dt="2020-10-15T22:47:35.569" v="57"/>
          <ac:picMkLst>
            <pc:docMk/>
            <pc:sldMk cId="4092178875" sldId="257"/>
            <ac:picMk id="3" creationId="{00000000-0000-0000-0000-000000000000}"/>
          </ac:picMkLst>
        </pc:picChg>
        <pc:cxnChg chg="del mod">
          <ac:chgData name="SARAH CARVALHO TEIXEIRA DE LIMA ." userId="S::sarah.lima@bandtec.com.br::9df741a8-a242-4292-ad29-66049612aec6" providerId="AD" clId="Web-{B1B63D0D-8463-D1CF-2225-4D977CCACB21}" dt="2020-10-15T22:47:45.303" v="59"/>
          <ac:cxnSpMkLst>
            <pc:docMk/>
            <pc:sldMk cId="4092178875" sldId="257"/>
            <ac:cxnSpMk id="17" creationId="{00000000-0000-0000-0000-000000000000}"/>
          </ac:cxnSpMkLst>
        </pc:cxnChg>
        <pc:cxnChg chg="del mod">
          <ac:chgData name="SARAH CARVALHO TEIXEIRA DE LIMA ." userId="S::sarah.lima@bandtec.com.br::9df741a8-a242-4292-ad29-66049612aec6" providerId="AD" clId="Web-{B1B63D0D-8463-D1CF-2225-4D977CCACB21}" dt="2020-10-15T22:47:47.928" v="60"/>
          <ac:cxnSpMkLst>
            <pc:docMk/>
            <pc:sldMk cId="4092178875" sldId="257"/>
            <ac:cxnSpMk id="153" creationId="{00000000-0000-0000-0000-000000000000}"/>
          </ac:cxnSpMkLst>
        </pc:cxnChg>
      </pc:sldChg>
    </pc:docChg>
  </pc:docChgLst>
  <pc:docChgLst>
    <pc:chgData name="SARAH CARVALHO TEIXEIRA DE LIMA ." userId="S::sarah.lima@bandtec.com.br::9df741a8-a242-4292-ad29-66049612aec6" providerId="AD" clId="Web-{FC3DFF64-EA00-E921-5D64-43FAE843ACEC}"/>
    <pc:docChg chg="modSld">
      <pc:chgData name="SARAH CARVALHO TEIXEIRA DE LIMA ." userId="S::sarah.lima@bandtec.com.br::9df741a8-a242-4292-ad29-66049612aec6" providerId="AD" clId="Web-{FC3DFF64-EA00-E921-5D64-43FAE843ACEC}" dt="2020-10-15T22:48:33.377" v="1"/>
      <pc:docMkLst>
        <pc:docMk/>
      </pc:docMkLst>
      <pc:sldChg chg="delSp modSp">
        <pc:chgData name="SARAH CARVALHO TEIXEIRA DE LIMA ." userId="S::sarah.lima@bandtec.com.br::9df741a8-a242-4292-ad29-66049612aec6" providerId="AD" clId="Web-{FC3DFF64-EA00-E921-5D64-43FAE843ACEC}" dt="2020-10-15T22:48:33.377" v="1"/>
        <pc:sldMkLst>
          <pc:docMk/>
          <pc:sldMk cId="4092178875" sldId="257"/>
        </pc:sldMkLst>
        <pc:picChg chg="del">
          <ac:chgData name="SARAH CARVALHO TEIXEIRA DE LIMA ." userId="S::sarah.lima@bandtec.com.br::9df741a8-a242-4292-ad29-66049612aec6" providerId="AD" clId="Web-{FC3DFF64-EA00-E921-5D64-43FAE843ACEC}" dt="2020-10-15T22:48:28.314" v="0"/>
          <ac:picMkLst>
            <pc:docMk/>
            <pc:sldMk cId="4092178875" sldId="257"/>
            <ac:picMk id="112" creationId="{00000000-0000-0000-0000-000000000000}"/>
          </ac:picMkLst>
        </pc:picChg>
        <pc:cxnChg chg="del mod">
          <ac:chgData name="SARAH CARVALHO TEIXEIRA DE LIMA ." userId="S::sarah.lima@bandtec.com.br::9df741a8-a242-4292-ad29-66049612aec6" providerId="AD" clId="Web-{FC3DFF64-EA00-E921-5D64-43FAE843ACEC}" dt="2020-10-15T22:48:33.377" v="1"/>
          <ac:cxnSpMkLst>
            <pc:docMk/>
            <pc:sldMk cId="4092178875" sldId="257"/>
            <ac:cxnSpMk id="124" creationId="{00000000-0000-0000-0000-000000000000}"/>
          </ac:cxnSpMkLst>
        </pc:cxnChg>
      </pc:sldChg>
    </pc:docChg>
  </pc:docChgLst>
  <pc:docChgLst>
    <pc:chgData name="SARAH CARVALHO TEIXEIRA DE LIMA ." userId="S::sarah.lima@bandtec.com.br::9df741a8-a242-4292-ad29-66049612aec6" providerId="AD" clId="Web-{FD71E80E-7D66-F469-2866-B482CC889497}"/>
    <pc:docChg chg="modSld">
      <pc:chgData name="SARAH CARVALHO TEIXEIRA DE LIMA ." userId="S::sarah.lima@bandtec.com.br::9df741a8-a242-4292-ad29-66049612aec6" providerId="AD" clId="Web-{FD71E80E-7D66-F469-2866-B482CC889497}" dt="2020-10-15T23:27:52.510" v="348" actId="1076"/>
      <pc:docMkLst>
        <pc:docMk/>
      </pc:docMkLst>
      <pc:sldChg chg="addSp delSp modSp">
        <pc:chgData name="SARAH CARVALHO TEIXEIRA DE LIMA ." userId="S::sarah.lima@bandtec.com.br::9df741a8-a242-4292-ad29-66049612aec6" providerId="AD" clId="Web-{FD71E80E-7D66-F469-2866-B482CC889497}" dt="2020-10-15T23:27:52.510" v="348" actId="1076"/>
        <pc:sldMkLst>
          <pc:docMk/>
          <pc:sldMk cId="4092178875" sldId="257"/>
        </pc:sldMkLst>
        <pc:spChg chg="mod">
          <ac:chgData name="SARAH CARVALHO TEIXEIRA DE LIMA ." userId="S::sarah.lima@bandtec.com.br::9df741a8-a242-4292-ad29-66049612aec6" providerId="AD" clId="Web-{FD71E80E-7D66-F469-2866-B482CC889497}" dt="2020-10-15T23:03:46.798" v="140" actId="1076"/>
          <ac:spMkLst>
            <pc:docMk/>
            <pc:sldMk cId="4092178875" sldId="257"/>
            <ac:spMk id="2" creationId="{00000000-0000-0000-0000-000000000000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2:57:08.742" v="119"/>
          <ac:spMkLst>
            <pc:docMk/>
            <pc:sldMk cId="4092178875" sldId="257"/>
            <ac:spMk id="4" creationId="{0175BC57-DA73-45B0-8079-7514F843D89F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40.555" v="346" actId="1076"/>
          <ac:spMkLst>
            <pc:docMk/>
            <pc:sldMk cId="4092178875" sldId="257"/>
            <ac:spMk id="7" creationId="{3D343346-ED69-4772-AC77-FD26F6E45BFC}"/>
          </ac:spMkLst>
        </pc:spChg>
        <pc:spChg chg="add del">
          <ac:chgData name="SARAH CARVALHO TEIXEIRA DE LIMA ." userId="S::sarah.lima@bandtec.com.br::9df741a8-a242-4292-ad29-66049612aec6" providerId="AD" clId="Web-{FD71E80E-7D66-F469-2866-B482CC889497}" dt="2020-10-15T23:22:20.538" v="313"/>
          <ac:spMkLst>
            <pc:docMk/>
            <pc:sldMk cId="4092178875" sldId="257"/>
            <ac:spMk id="17" creationId="{A049CD0C-A1FB-4DAA-8B4C-7DFA48A57E94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3:22:15.491" v="312"/>
          <ac:spMkLst>
            <pc:docMk/>
            <pc:sldMk cId="4092178875" sldId="257"/>
            <ac:spMk id="18" creationId="{AA5EDF3E-F57E-43F4-BD5A-BA66ABE02BC2}"/>
          </ac:spMkLst>
        </pc:spChg>
        <pc:spChg chg="mod ord">
          <ac:chgData name="SARAH CARVALHO TEIXEIRA DE LIMA ." userId="S::sarah.lima@bandtec.com.br::9df741a8-a242-4292-ad29-66049612aec6" providerId="AD" clId="Web-{FD71E80E-7D66-F469-2866-B482CC889497}" dt="2020-10-15T23:27:23.038" v="343" actId="1076"/>
          <ac:spMkLst>
            <pc:docMk/>
            <pc:sldMk cId="4092178875" sldId="257"/>
            <ac:spMk id="35" creationId="{00000000-0000-0000-0000-000000000000}"/>
          </ac:spMkLst>
        </pc:spChg>
        <pc:spChg chg="del mod">
          <ac:chgData name="SARAH CARVALHO TEIXEIRA DE LIMA ." userId="S::sarah.lima@bandtec.com.br::9df741a8-a242-4292-ad29-66049612aec6" providerId="AD" clId="Web-{FD71E80E-7D66-F469-2866-B482CC889497}" dt="2020-10-15T22:50:33.873" v="41"/>
          <ac:spMkLst>
            <pc:docMk/>
            <pc:sldMk cId="4092178875" sldId="257"/>
            <ac:spMk id="37" creationId="{00000000-0000-0000-0000-000000000000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2:50:52.734" v="74"/>
          <ac:spMkLst>
            <pc:docMk/>
            <pc:sldMk cId="4092178875" sldId="257"/>
            <ac:spMk id="43" creationId="{2C031F03-6049-4534-8209-4CFF39C8F40B}"/>
          </ac:spMkLst>
        </pc:spChg>
        <pc:spChg chg="add mod">
          <ac:chgData name="SARAH CARVALHO TEIXEIRA DE LIMA ." userId="S::sarah.lima@bandtec.com.br::9df741a8-a242-4292-ad29-66049612aec6" providerId="AD" clId="Web-{FD71E80E-7D66-F469-2866-B482CC889497}" dt="2020-10-15T22:53:41.127" v="98" actId="1076"/>
          <ac:spMkLst>
            <pc:docMk/>
            <pc:sldMk cId="4092178875" sldId="257"/>
            <ac:spMk id="44" creationId="{4C86171D-10F1-4C30-B759-2214160265EC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08.740" v="341" actId="1076"/>
          <ac:spMkLst>
            <pc:docMk/>
            <pc:sldMk cId="4092178875" sldId="257"/>
            <ac:spMk id="6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5:22.088" v="333" actId="1076"/>
          <ac:spMkLst>
            <pc:docMk/>
            <pc:sldMk cId="4092178875" sldId="257"/>
            <ac:spMk id="71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48.197" v="347" actId="1076"/>
          <ac:spMkLst>
            <pc:docMk/>
            <pc:sldMk cId="4092178875" sldId="257"/>
            <ac:spMk id="8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6:36.267" v="339" actId="1076"/>
          <ac:spMkLst>
            <pc:docMk/>
            <pc:sldMk cId="4092178875" sldId="257"/>
            <ac:spMk id="10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2:42.700" v="315" actId="1076"/>
          <ac:spMkLst>
            <pc:docMk/>
            <pc:sldMk cId="4092178875" sldId="257"/>
            <ac:spMk id="113" creationId="{00000000-0000-0000-0000-000000000000}"/>
          </ac:spMkLst>
        </pc:spChg>
        <pc:spChg chg="mod ord">
          <ac:chgData name="SARAH CARVALHO TEIXEIRA DE LIMA ." userId="S::sarah.lima@bandtec.com.br::9df741a8-a242-4292-ad29-66049612aec6" providerId="AD" clId="Web-{FD71E80E-7D66-F469-2866-B482CC889497}" dt="2020-10-15T23:22:59.573" v="318" actId="1076"/>
          <ac:spMkLst>
            <pc:docMk/>
            <pc:sldMk cId="4092178875" sldId="257"/>
            <ac:spMk id="114" creationId="{00000000-0000-0000-0000-000000000000}"/>
          </ac:spMkLst>
        </pc:spChg>
        <pc:spChg chg="del mod">
          <ac:chgData name="SARAH CARVALHO TEIXEIRA DE LIMA ." userId="S::sarah.lima@bandtec.com.br::9df741a8-a242-4292-ad29-66049612aec6" providerId="AD" clId="Web-{FD71E80E-7D66-F469-2866-B482CC889497}" dt="2020-10-15T23:16:16.016" v="235"/>
          <ac:spMkLst>
            <pc:docMk/>
            <pc:sldMk cId="4092178875" sldId="257"/>
            <ac:spMk id="115" creationId="{00000000-0000-0000-0000-000000000000}"/>
          </ac:spMkLst>
        </pc:spChg>
        <pc:grpChg chg="mod">
          <ac:chgData name="SARAH CARVALHO TEIXEIRA DE LIMA ." userId="S::sarah.lima@bandtec.com.br::9df741a8-a242-4292-ad29-66049612aec6" providerId="AD" clId="Web-{FD71E80E-7D66-F469-2866-B482CC889497}" dt="2020-10-15T23:27:32.242" v="345" actId="1076"/>
          <ac:grpSpMkLst>
            <pc:docMk/>
            <pc:sldMk cId="4092178875" sldId="257"/>
            <ac:grpSpMk id="10" creationId="{00000000-0000-0000-0000-000000000000}"/>
          </ac:grpSpMkLst>
        </pc:grpChg>
        <pc:grpChg chg="mod">
          <ac:chgData name="SARAH CARVALHO TEIXEIRA DE LIMA ." userId="S::sarah.lima@bandtec.com.br::9df741a8-a242-4292-ad29-66049612aec6" providerId="AD" clId="Web-{FD71E80E-7D66-F469-2866-B482CC889497}" dt="2020-10-15T23:25:29.245" v="334" actId="1076"/>
          <ac:grpSpMkLst>
            <pc:docMk/>
            <pc:sldMk cId="4092178875" sldId="257"/>
            <ac:grpSpMk id="97" creationId="{00000000-0000-0000-0000-000000000000}"/>
          </ac:grpSpMkLst>
        </pc:grpChg>
        <pc:picChg chg="mod">
          <ac:chgData name="SARAH CARVALHO TEIXEIRA DE LIMA ." userId="S::sarah.lima@bandtec.com.br::9df741a8-a242-4292-ad29-66049612aec6" providerId="AD" clId="Web-{FD71E80E-7D66-F469-2866-B482CC889497}" dt="2020-10-15T23:25:41.746" v="336" actId="1076"/>
          <ac:picMkLst>
            <pc:docMk/>
            <pc:sldMk cId="4092178875" sldId="257"/>
            <ac:picMk id="24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27:52.510" v="348" actId="1076"/>
          <ac:picMkLst>
            <pc:docMk/>
            <pc:sldMk cId="4092178875" sldId="257"/>
            <ac:picMk id="26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55.366" v="86" actId="1076"/>
          <ac:picMkLst>
            <pc:docMk/>
            <pc:sldMk cId="4092178875" sldId="257"/>
            <ac:picMk id="30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0:51.015" v="66" actId="1076"/>
          <ac:picMkLst>
            <pc:docMk/>
            <pc:sldMk cId="4092178875" sldId="257"/>
            <ac:picMk id="3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16.581" v="78" actId="14100"/>
          <ac:picMkLst>
            <pc:docMk/>
            <pc:sldMk cId="4092178875" sldId="257"/>
            <ac:picMk id="41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4:23.912" v="106" actId="1076"/>
          <ac:picMkLst>
            <pc:docMk/>
            <pc:sldMk cId="4092178875" sldId="257"/>
            <ac:picMk id="48" creationId="{00000000-0000-0000-0000-000000000000}"/>
          </ac:picMkLst>
        </pc:picChg>
        <pc:picChg chg="mod ord">
          <ac:chgData name="SARAH CARVALHO TEIXEIRA DE LIMA ." userId="S::sarah.lima@bandtec.com.br::9df741a8-a242-4292-ad29-66049612aec6" providerId="AD" clId="Web-{FD71E80E-7D66-F469-2866-B482CC889497}" dt="2020-10-15T23:23:04.277" v="319" actId="1076"/>
          <ac:picMkLst>
            <pc:docMk/>
            <pc:sldMk cId="4092178875" sldId="257"/>
            <ac:picMk id="8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2:15.852" v="89" actId="1076"/>
          <ac:picMkLst>
            <pc:docMk/>
            <pc:sldMk cId="4092178875" sldId="257"/>
            <ac:picMk id="108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43.458" v="83" actId="1076"/>
          <ac:picMkLst>
            <pc:docMk/>
            <pc:sldMk cId="4092178875" sldId="257"/>
            <ac:picMk id="109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46.724" v="84" actId="1076"/>
          <ac:picMkLst>
            <pc:docMk/>
            <pc:sldMk cId="4092178875" sldId="257"/>
            <ac:picMk id="110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0:51.062" v="72" actId="1076"/>
          <ac:picMkLst>
            <pc:docMk/>
            <pc:sldMk cId="4092178875" sldId="257"/>
            <ac:picMk id="116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2:11.414" v="88" actId="1076"/>
          <ac:picMkLst>
            <pc:docMk/>
            <pc:sldMk cId="4092178875" sldId="257"/>
            <ac:picMk id="119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19:02.752" v="280" actId="1076"/>
          <ac:picMkLst>
            <pc:docMk/>
            <pc:sldMk cId="4092178875" sldId="257"/>
            <ac:picMk id="12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19:02.768" v="281" actId="1076"/>
          <ac:picMkLst>
            <pc:docMk/>
            <pc:sldMk cId="4092178875" sldId="257"/>
            <ac:picMk id="157" creationId="{00000000-0000-0000-0000-000000000000}"/>
          </ac:picMkLst>
        </pc:picChg>
        <pc:cxnChg chg="add del mod">
          <ac:chgData name="SARAH CARVALHO TEIXEIRA DE LIMA ." userId="S::sarah.lima@bandtec.com.br::9df741a8-a242-4292-ad29-66049612aec6" providerId="AD" clId="Web-{FD71E80E-7D66-F469-2866-B482CC889497}" dt="2020-10-15T22:55:48.140" v="114"/>
          <ac:cxnSpMkLst>
            <pc:docMk/>
            <pc:sldMk cId="4092178875" sldId="257"/>
            <ac:cxnSpMk id="3" creationId="{B9E12262-FD1C-4AAD-A970-6738B21A7AFB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2:57:47.699" v="122"/>
          <ac:cxnSpMkLst>
            <pc:docMk/>
            <pc:sldMk cId="4092178875" sldId="257"/>
            <ac:cxnSpMk id="5" creationId="{A5938A15-4932-4F5D-BDD9-C7D89BC40DA7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20:35.918" v="299"/>
          <ac:cxnSpMkLst>
            <pc:docMk/>
            <pc:sldMk cId="4092178875" sldId="257"/>
            <ac:cxnSpMk id="6" creationId="{FFACBE13-514F-41E7-9AFC-39AD22EFAB49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51.327" v="147"/>
          <ac:cxnSpMkLst>
            <pc:docMk/>
            <pc:sldMk cId="4092178875" sldId="257"/>
            <ac:cxnSpMk id="8" creationId="{52DB2AE6-27BD-4EF7-BEA3-369781793A0F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4.403" v="145"/>
          <ac:cxnSpMkLst>
            <pc:docMk/>
            <pc:sldMk cId="4092178875" sldId="257"/>
            <ac:cxnSpMk id="9" creationId="{E79F16EE-ACEF-4638-9CFB-86E93AAF0E5F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0.075" v="143"/>
          <ac:cxnSpMkLst>
            <pc:docMk/>
            <pc:sldMk cId="4092178875" sldId="257"/>
            <ac:cxnSpMk id="11" creationId="{07FF0CEF-C3DD-4E01-8F3C-2384433104B3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1.997" v="144"/>
          <ac:cxnSpMkLst>
            <pc:docMk/>
            <pc:sldMk cId="4092178875" sldId="257"/>
            <ac:cxnSpMk id="12" creationId="{CCBE2401-5FC6-4915-B9C9-844039C8C160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05:47.358" v="146"/>
          <ac:cxnSpMkLst>
            <pc:docMk/>
            <pc:sldMk cId="4092178875" sldId="257"/>
            <ac:cxnSpMk id="13" creationId="{4CC6E789-951C-4EBB-BBA3-D0C16A7F9E5D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9:45.460" v="171"/>
          <ac:cxnSpMkLst>
            <pc:docMk/>
            <pc:sldMk cId="4092178875" sldId="257"/>
            <ac:cxnSpMk id="14" creationId="{E32AFCAF-9956-4FD3-AF47-EDB863F6BA16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9:38.131" v="170"/>
          <ac:cxnSpMkLst>
            <pc:docMk/>
            <pc:sldMk cId="4092178875" sldId="257"/>
            <ac:cxnSpMk id="15" creationId="{A7E173B9-C6D2-453D-A474-CD0E2E038E9D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41.146" v="330" actId="14100"/>
          <ac:cxnSpMkLst>
            <pc:docMk/>
            <pc:sldMk cId="4092178875" sldId="257"/>
            <ac:cxnSpMk id="16" creationId="{4B7E94C2-2DB8-4E3D-9099-591DE191811A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20.675" v="326"/>
          <ac:cxnSpMkLst>
            <pc:docMk/>
            <pc:sldMk cId="4092178875" sldId="257"/>
            <ac:cxnSpMk id="19" creationId="{AEED7411-7908-4188-B8E9-44A25680E900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20:41.559" v="300"/>
          <ac:cxnSpMkLst>
            <pc:docMk/>
            <pc:sldMk cId="4092178875" sldId="257"/>
            <ac:cxnSpMk id="49" creationId="{AEA16430-672B-459D-8B8C-79A81BF6D650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0:45.778" v="301" actId="1076"/>
          <ac:cxnSpMkLst>
            <pc:docMk/>
            <pc:sldMk cId="4092178875" sldId="257"/>
            <ac:cxnSpMk id="65" creationId="{063595AA-63AD-46DC-8E21-3EFEE712B6FF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46.069" v="331" actId="1076"/>
          <ac:cxnSpMkLst>
            <pc:docMk/>
            <pc:sldMk cId="4092178875" sldId="257"/>
            <ac:cxnSpMk id="67" creationId="{CD343F72-BC43-4738-A86D-0708EA8296A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6946-7641-4768-8FEC-6930249BEF4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754B-99D7-464B-92DE-689AC6910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72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4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59EB-A265-4C53-8773-D33503772AD2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59" y="435513"/>
            <a:ext cx="10164144" cy="57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280</cp:revision>
  <dcterms:created xsi:type="dcterms:W3CDTF">2020-10-14T16:33:45Z</dcterms:created>
  <dcterms:modified xsi:type="dcterms:W3CDTF">2020-10-23T23:04:04Z</dcterms:modified>
</cp:coreProperties>
</file>