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F2AB003-24C4-473B-9A1E-D9D5BD42203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D0ED2A8-B42A-4DB8-96DB-42BD40AFEBF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F2AB003-24C4-473B-9A1E-D9D5BD42203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D0ED2A8-B42A-4DB8-96DB-42BD40AFEBF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F2AB003-24C4-473B-9A1E-D9D5BD42203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D0ED2A8-B42A-4DB8-96DB-42BD40AFEBF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F2AB003-24C4-473B-9A1E-D9D5BD42203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D0ED2A8-B42A-4DB8-96DB-42BD40AFEBF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F2AB003-24C4-473B-9A1E-D9D5BD42203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D0ED2A8-B42A-4DB8-96DB-42BD40AFEBF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F2AB003-24C4-473B-9A1E-D9D5BD42203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D0ED2A8-B42A-4DB8-96DB-42BD40AFEBF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F2AB003-24C4-473B-9A1E-D9D5BD42203F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D0ED2A8-B42A-4DB8-96DB-42BD40AFEBF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F2AB003-24C4-473B-9A1E-D9D5BD42203F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D0ED2A8-B42A-4DB8-96DB-42BD40AFEBF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F2AB003-24C4-473B-9A1E-D9D5BD42203F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D0ED2A8-B42A-4DB8-96DB-42BD40AFEBF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F2AB003-24C4-473B-9A1E-D9D5BD42203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D0ED2A8-B42A-4DB8-96DB-42BD40AFEBF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F2AB003-24C4-473B-9A1E-D9D5BD42203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D0ED2A8-B42A-4DB8-96DB-42BD40AFEBF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AB003-24C4-473B-9A1E-D9D5BD42203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ED2A8-B42A-4DB8-96DB-42BD40AFEBFA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1" Type="http://schemas.openxmlformats.org/officeDocument/2006/relationships/slideLayout" Target="../slideLayouts/slideLayout1.xml"/><Relationship Id="rId20" Type="http://schemas.microsoft.com/office/2007/relationships/hdphoto" Target="../media/image20.wdp"/><Relationship Id="rId2" Type="http://schemas.openxmlformats.org/officeDocument/2006/relationships/image" Target="../media/image2.png"/><Relationship Id="rId19" Type="http://schemas.openxmlformats.org/officeDocument/2006/relationships/image" Target="../media/image19.png"/><Relationship Id="rId18" Type="http://schemas.microsoft.com/office/2007/relationships/hdphoto" Target="../media/image18.wdp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jpe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microsoft.com/office/2007/relationships/hdphoto" Target="../media/image11.wdp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/>
          <p:cNvGrpSpPr/>
          <p:nvPr/>
        </p:nvGrpSpPr>
        <p:grpSpPr>
          <a:xfrm>
            <a:off x="245721" y="216001"/>
            <a:ext cx="3703230" cy="2905620"/>
            <a:chOff x="245721" y="216001"/>
            <a:chExt cx="3703230" cy="2905620"/>
          </a:xfrm>
        </p:grpSpPr>
        <p:sp>
          <p:nvSpPr>
            <p:cNvPr id="5" name="Retângulo 4"/>
            <p:cNvSpPr/>
            <p:nvPr/>
          </p:nvSpPr>
          <p:spPr>
            <a:xfrm>
              <a:off x="245721" y="216001"/>
              <a:ext cx="3591988" cy="29012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/>
            <p:cNvPicPr>
              <a:picLocks noChangeAspect="true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tretch>
              <a:fillRect/>
            </a:stretch>
          </p:blipFill>
          <p:spPr>
            <a:xfrm>
              <a:off x="379197" y="313044"/>
              <a:ext cx="3339418" cy="1742063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true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tretch>
              <a:fillRect/>
            </a:stretch>
          </p:blipFill>
          <p:spPr>
            <a:xfrm>
              <a:off x="854761" y="1218745"/>
              <a:ext cx="583891" cy="583891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true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tretch>
              <a:fillRect/>
            </a:stretch>
          </p:blipFill>
          <p:spPr>
            <a:xfrm>
              <a:off x="1370132" y="598310"/>
              <a:ext cx="891865" cy="475346"/>
            </a:xfrm>
            <a:prstGeom prst="rect">
              <a:avLst/>
            </a:prstGeom>
          </p:spPr>
        </p:pic>
        <p:pic>
          <p:nvPicPr>
            <p:cNvPr id="9" name="Imagem 8"/>
            <p:cNvPicPr>
              <a:picLocks noChangeAspect="true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tretch>
              <a:fillRect/>
            </a:stretch>
          </p:blipFill>
          <p:spPr>
            <a:xfrm>
              <a:off x="1092646" y="2087048"/>
              <a:ext cx="1722715" cy="497972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true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tretch>
              <a:fillRect/>
            </a:stretch>
          </p:blipFill>
          <p:spPr>
            <a:xfrm>
              <a:off x="1517260" y="1046023"/>
              <a:ext cx="873485" cy="419273"/>
            </a:xfrm>
            <a:prstGeom prst="rect">
              <a:avLst/>
            </a:prstGeom>
          </p:spPr>
        </p:pic>
        <p:sp>
          <p:nvSpPr>
            <p:cNvPr id="11" name="CaixaDeTexto 10"/>
            <p:cNvSpPr txBox="true"/>
            <p:nvPr/>
          </p:nvSpPr>
          <p:spPr>
            <a:xfrm>
              <a:off x="2190261" y="1360091"/>
              <a:ext cx="1758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latin typeface="Lucida Console" panose="020B0609040504020204" pitchFamily="49" charset="0"/>
                </a:rPr>
                <a:t>&lt;site&gt;</a:t>
              </a:r>
              <a:endParaRPr lang="pt-BR" sz="2000" b="1" dirty="0">
                <a:latin typeface="Lucida Console" panose="020B0609040504020204" pitchFamily="49" charset="0"/>
              </a:endParaRPr>
            </a:p>
          </p:txBody>
        </p:sp>
        <p:sp>
          <p:nvSpPr>
            <p:cNvPr id="12" name="CaixaDeTexto 11"/>
            <p:cNvSpPr txBox="true"/>
            <p:nvPr/>
          </p:nvSpPr>
          <p:spPr>
            <a:xfrm>
              <a:off x="1473289" y="2813844"/>
              <a:ext cx="1170249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Nuvem </a:t>
              </a:r>
              <a:r>
                <a:rPr lang="pt-BR" sz="1400" dirty="0" err="1" smtClean="0">
                  <a:solidFill>
                    <a:schemeClr val="bg1"/>
                  </a:solidFill>
                </a:rPr>
                <a:t>Azure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pic>
          <p:nvPicPr>
            <p:cNvPr id="13" name="Imagem 12"/>
            <p:cNvPicPr>
              <a:picLocks noChangeAspect="true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tretch>
              <a:fillRect/>
            </a:stretch>
          </p:blipFill>
          <p:spPr>
            <a:xfrm>
              <a:off x="1613352" y="1205556"/>
              <a:ext cx="890124" cy="890124"/>
            </a:xfrm>
            <a:prstGeom prst="rect">
              <a:avLst/>
            </a:prstGeom>
          </p:spPr>
        </p:pic>
      </p:grpSp>
      <p:grpSp>
        <p:nvGrpSpPr>
          <p:cNvPr id="89" name="Agrupar 88"/>
          <p:cNvGrpSpPr/>
          <p:nvPr/>
        </p:nvGrpSpPr>
        <p:grpSpPr>
          <a:xfrm>
            <a:off x="153280" y="3850252"/>
            <a:ext cx="3684429" cy="2818964"/>
            <a:chOff x="153280" y="3850252"/>
            <a:chExt cx="3684429" cy="2818964"/>
          </a:xfrm>
        </p:grpSpPr>
        <p:sp>
          <p:nvSpPr>
            <p:cNvPr id="15" name="Retângulo 14"/>
            <p:cNvSpPr/>
            <p:nvPr/>
          </p:nvSpPr>
          <p:spPr>
            <a:xfrm>
              <a:off x="215674" y="3850252"/>
              <a:ext cx="3622035" cy="281896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" name="Imagem 15"/>
            <p:cNvPicPr>
              <a:picLocks noChangeAspect="true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tretch>
              <a:fillRect/>
            </a:stretch>
          </p:blipFill>
          <p:spPr>
            <a:xfrm>
              <a:off x="153280" y="4093619"/>
              <a:ext cx="1818723" cy="1311887"/>
            </a:xfrm>
            <a:prstGeom prst="rect">
              <a:avLst/>
            </a:prstGeom>
          </p:spPr>
        </p:pic>
        <p:sp>
          <p:nvSpPr>
            <p:cNvPr id="17" name="CaixaDeTexto 16"/>
            <p:cNvSpPr txBox="true"/>
            <p:nvPr/>
          </p:nvSpPr>
          <p:spPr>
            <a:xfrm>
              <a:off x="1671405" y="3854083"/>
              <a:ext cx="782321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Nuvem AWS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Agrupar 17"/>
            <p:cNvGrpSpPr/>
            <p:nvPr/>
          </p:nvGrpSpPr>
          <p:grpSpPr>
            <a:xfrm>
              <a:off x="1786017" y="5171258"/>
              <a:ext cx="1809350" cy="1233401"/>
              <a:chOff x="5781398" y="1193223"/>
              <a:chExt cx="1809350" cy="1233401"/>
            </a:xfrm>
          </p:grpSpPr>
          <p:pic>
            <p:nvPicPr>
              <p:cNvPr id="19" name="Imagem 18"/>
              <p:cNvPicPr>
                <a:picLocks noChangeAspect="true"/>
              </p:cNvPicPr>
              <p:nvPr/>
            </p:nvPicPr>
            <p:blipFill rotWithShape="true">
              <a:blip r:embed="rId8" cstate="print">
                <a:extLst>
                  <a:ext uri="{28A0092B-C50C-407E-A947-70E740481C1C}">
                    <a14:useLocalDpi xmlns:a14="http://schemas.microsoft.com/office/drawing/2010/main" val="false"/>
                  </a:ext>
                </a:extLst>
              </a:blip>
              <a:srcRect l="17808" r="19522"/>
              <a:stretch>
                <a:fillRect/>
              </a:stretch>
            </p:blipFill>
            <p:spPr>
              <a:xfrm>
                <a:off x="6924141" y="1325057"/>
                <a:ext cx="504415" cy="760256"/>
              </a:xfrm>
              <a:prstGeom prst="rect">
                <a:avLst/>
              </a:prstGeom>
            </p:spPr>
          </p:pic>
          <p:sp>
            <p:nvSpPr>
              <p:cNvPr id="20" name="CaixaDeTexto 19"/>
              <p:cNvSpPr txBox="true"/>
              <p:nvPr/>
            </p:nvSpPr>
            <p:spPr>
              <a:xfrm>
                <a:off x="6030557" y="1520940"/>
                <a:ext cx="706581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/>
                    </a:solidFill>
                    <a:latin typeface="Berlin Sans FB Demi" panose="020E0802020502020306" pitchFamily="34" charset="0"/>
                  </a:rPr>
                  <a:t>OSHI</a:t>
                </a:r>
                <a:endParaRPr lang="pt-BR" b="1" dirty="0">
                  <a:solidFill>
                    <a:schemeClr val="bg1"/>
                  </a:solidFill>
                  <a:latin typeface="Berlin Sans FB Demi" panose="020E0802020502020306" pitchFamily="34" charset="0"/>
                </a:endParaRPr>
              </a:p>
            </p:txBody>
          </p:sp>
          <p:grpSp>
            <p:nvGrpSpPr>
              <p:cNvPr id="21" name="Google Shape;1513;p52"/>
              <p:cNvGrpSpPr/>
              <p:nvPr/>
            </p:nvGrpSpPr>
            <p:grpSpPr>
              <a:xfrm>
                <a:off x="5781398" y="1193223"/>
                <a:ext cx="1809350" cy="1233401"/>
                <a:chOff x="3804623" y="931514"/>
                <a:chExt cx="4311631" cy="3283920"/>
              </a:xfrm>
            </p:grpSpPr>
            <p:grpSp>
              <p:nvGrpSpPr>
                <p:cNvPr id="22" name="Google Shape;1514;p52"/>
                <p:cNvGrpSpPr/>
                <p:nvPr/>
              </p:nvGrpSpPr>
              <p:grpSpPr>
                <a:xfrm>
                  <a:off x="3804623" y="931514"/>
                  <a:ext cx="4311631" cy="3283920"/>
                  <a:chOff x="3420275" y="729475"/>
                  <a:chExt cx="4831500" cy="3679875"/>
                </a:xfrm>
              </p:grpSpPr>
              <p:sp>
                <p:nvSpPr>
                  <p:cNvPr id="24" name="Google Shape;1515;p52"/>
                  <p:cNvSpPr/>
                  <p:nvPr/>
                </p:nvSpPr>
                <p:spPr>
                  <a:xfrm>
                    <a:off x="3586250" y="883825"/>
                    <a:ext cx="4503600" cy="2746200"/>
                  </a:xfrm>
                  <a:prstGeom prst="rect">
                    <a:avLst/>
                  </a:pr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false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b="1"/>
                  </a:p>
                </p:txBody>
              </p:sp>
              <p:sp>
                <p:nvSpPr>
                  <p:cNvPr id="25" name="Google Shape;1516;p52"/>
                  <p:cNvSpPr/>
                  <p:nvPr/>
                </p:nvSpPr>
                <p:spPr>
                  <a:xfrm>
                    <a:off x="5009044" y="3786200"/>
                    <a:ext cx="1649975" cy="623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99" h="24926" extrusionOk="false">
                        <a:moveTo>
                          <a:pt x="13372" y="0"/>
                        </a:moveTo>
                        <a:cubicBezTo>
                          <a:pt x="13051" y="1881"/>
                          <a:pt x="12653" y="8225"/>
                          <a:pt x="11445" y="11283"/>
                        </a:cubicBezTo>
                        <a:cubicBezTo>
                          <a:pt x="10237" y="14341"/>
                          <a:pt x="7883" y="16511"/>
                          <a:pt x="6125" y="18346"/>
                        </a:cubicBezTo>
                        <a:cubicBezTo>
                          <a:pt x="4367" y="20181"/>
                          <a:pt x="1875" y="21297"/>
                          <a:pt x="896" y="22291"/>
                        </a:cubicBezTo>
                        <a:cubicBezTo>
                          <a:pt x="-82" y="23285"/>
                          <a:pt x="-174" y="23896"/>
                          <a:pt x="254" y="24309"/>
                        </a:cubicBezTo>
                        <a:cubicBezTo>
                          <a:pt x="682" y="24722"/>
                          <a:pt x="805" y="24692"/>
                          <a:pt x="3465" y="24768"/>
                        </a:cubicBezTo>
                        <a:cubicBezTo>
                          <a:pt x="6125" y="24845"/>
                          <a:pt x="10925" y="24768"/>
                          <a:pt x="16215" y="24768"/>
                        </a:cubicBezTo>
                        <a:cubicBezTo>
                          <a:pt x="21505" y="24768"/>
                          <a:pt x="28630" y="24768"/>
                          <a:pt x="35204" y="24768"/>
                        </a:cubicBezTo>
                        <a:cubicBezTo>
                          <a:pt x="41778" y="24768"/>
                          <a:pt x="50783" y="24768"/>
                          <a:pt x="55660" y="24768"/>
                        </a:cubicBezTo>
                        <a:cubicBezTo>
                          <a:pt x="60537" y="24768"/>
                          <a:pt x="62754" y="25104"/>
                          <a:pt x="64466" y="24768"/>
                        </a:cubicBezTo>
                        <a:cubicBezTo>
                          <a:pt x="66178" y="24432"/>
                          <a:pt x="66056" y="23346"/>
                          <a:pt x="65934" y="22750"/>
                        </a:cubicBezTo>
                        <a:cubicBezTo>
                          <a:pt x="65812" y="22154"/>
                          <a:pt x="65353" y="22765"/>
                          <a:pt x="63732" y="21190"/>
                        </a:cubicBezTo>
                        <a:cubicBezTo>
                          <a:pt x="62111" y="19615"/>
                          <a:pt x="57999" y="16512"/>
                          <a:pt x="56210" y="13301"/>
                        </a:cubicBezTo>
                        <a:cubicBezTo>
                          <a:pt x="54421" y="10091"/>
                          <a:pt x="53505" y="4083"/>
                          <a:pt x="53000" y="1927"/>
                        </a:cubicBezTo>
                        <a:cubicBezTo>
                          <a:pt x="52496" y="-229"/>
                          <a:pt x="53153" y="627"/>
                          <a:pt x="53183" y="367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6" name="Google Shape;1517;p52"/>
                  <p:cNvSpPr/>
                  <p:nvPr/>
                </p:nvSpPr>
                <p:spPr>
                  <a:xfrm>
                    <a:off x="3420275" y="729475"/>
                    <a:ext cx="4831500" cy="3056700"/>
                  </a:xfrm>
                  <a:prstGeom prst="roundRect">
                    <a:avLst>
                      <a:gd name="adj" fmla="val 3857"/>
                    </a:avLst>
                  </a:pr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false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b="1"/>
                  </a:p>
                </p:txBody>
              </p:sp>
              <p:sp>
                <p:nvSpPr>
                  <p:cNvPr id="27" name="Google Shape;1518;p52"/>
                  <p:cNvSpPr/>
                  <p:nvPr/>
                </p:nvSpPr>
                <p:spPr>
                  <a:xfrm>
                    <a:off x="3453125" y="762775"/>
                    <a:ext cx="4765800" cy="2990100"/>
                  </a:xfrm>
                  <a:prstGeom prst="roundRect">
                    <a:avLst>
                      <a:gd name="adj" fmla="val 3282"/>
                    </a:avLst>
                  </a:pr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false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b="1"/>
                  </a:p>
                </p:txBody>
              </p:sp>
            </p:grpSp>
            <p:cxnSp>
              <p:nvCxnSpPr>
                <p:cNvPr id="23" name="Google Shape;1519;p52"/>
                <p:cNvCxnSpPr/>
                <p:nvPr/>
              </p:nvCxnSpPr>
              <p:spPr>
                <a:xfrm>
                  <a:off x="5238353" y="4162783"/>
                  <a:ext cx="14511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cxnSp>
        <p:nvCxnSpPr>
          <p:cNvPr id="31" name="Conector de Seta Reta 30"/>
          <p:cNvCxnSpPr>
            <a:stCxn id="17" idx="0"/>
            <a:endCxn id="12" idx="2"/>
          </p:cNvCxnSpPr>
          <p:nvPr/>
        </p:nvCxnSpPr>
        <p:spPr>
          <a:xfrm flipH="true" flipV="true">
            <a:off x="2058414" y="3121621"/>
            <a:ext cx="4152" cy="732462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Agrupar 31"/>
          <p:cNvGrpSpPr/>
          <p:nvPr/>
        </p:nvGrpSpPr>
        <p:grpSpPr>
          <a:xfrm>
            <a:off x="5406631" y="216001"/>
            <a:ext cx="2128566" cy="1905641"/>
            <a:chOff x="6016255" y="336859"/>
            <a:chExt cx="2128566" cy="1905641"/>
          </a:xfrm>
        </p:grpSpPr>
        <p:sp>
          <p:nvSpPr>
            <p:cNvPr id="33" name="Retângulo 32"/>
            <p:cNvSpPr/>
            <p:nvPr/>
          </p:nvSpPr>
          <p:spPr>
            <a:xfrm>
              <a:off x="6016255" y="343692"/>
              <a:ext cx="2128566" cy="18988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/>
            <p:cNvSpPr txBox="true"/>
            <p:nvPr/>
          </p:nvSpPr>
          <p:spPr>
            <a:xfrm>
              <a:off x="6269083" y="336859"/>
              <a:ext cx="1622909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Estação do usuário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5" name="Agrupar 34"/>
            <p:cNvGrpSpPr/>
            <p:nvPr/>
          </p:nvGrpSpPr>
          <p:grpSpPr>
            <a:xfrm>
              <a:off x="6197993" y="816368"/>
              <a:ext cx="1809350" cy="1233401"/>
              <a:chOff x="5781398" y="1193223"/>
              <a:chExt cx="1809350" cy="1233401"/>
            </a:xfrm>
          </p:grpSpPr>
          <p:pic>
            <p:nvPicPr>
              <p:cNvPr id="36" name="Imagem 35"/>
              <p:cNvPicPr>
                <a:picLocks noChangeAspect="true"/>
              </p:cNvPicPr>
              <p:nvPr/>
            </p:nvPicPr>
            <p:blipFill rotWithShape="true">
              <a:blip r:embed="rId8" cstate="print">
                <a:extLst>
                  <a:ext uri="{28A0092B-C50C-407E-A947-70E740481C1C}">
                    <a14:useLocalDpi xmlns:a14="http://schemas.microsoft.com/office/drawing/2010/main" val="false"/>
                  </a:ext>
                </a:extLst>
              </a:blip>
              <a:srcRect l="17808" r="19522"/>
              <a:stretch>
                <a:fillRect/>
              </a:stretch>
            </p:blipFill>
            <p:spPr>
              <a:xfrm>
                <a:off x="6924141" y="1325057"/>
                <a:ext cx="504415" cy="760256"/>
              </a:xfrm>
              <a:prstGeom prst="rect">
                <a:avLst/>
              </a:prstGeom>
            </p:spPr>
          </p:pic>
          <p:sp>
            <p:nvSpPr>
              <p:cNvPr id="37" name="CaixaDeTexto 36"/>
              <p:cNvSpPr txBox="true"/>
              <p:nvPr/>
            </p:nvSpPr>
            <p:spPr>
              <a:xfrm>
                <a:off x="6030557" y="1520940"/>
                <a:ext cx="706581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/>
                    </a:solidFill>
                    <a:latin typeface="Berlin Sans FB Demi" panose="020E0802020502020306" pitchFamily="34" charset="0"/>
                  </a:rPr>
                  <a:t>OSHI</a:t>
                </a:r>
                <a:endParaRPr lang="pt-BR" b="1" dirty="0">
                  <a:solidFill>
                    <a:schemeClr val="bg1"/>
                  </a:solidFill>
                  <a:latin typeface="Berlin Sans FB Demi" panose="020E0802020502020306" pitchFamily="34" charset="0"/>
                </a:endParaRPr>
              </a:p>
            </p:txBody>
          </p:sp>
          <p:grpSp>
            <p:nvGrpSpPr>
              <p:cNvPr id="38" name="Google Shape;1513;p52"/>
              <p:cNvGrpSpPr/>
              <p:nvPr/>
            </p:nvGrpSpPr>
            <p:grpSpPr>
              <a:xfrm>
                <a:off x="5781398" y="1193223"/>
                <a:ext cx="1809350" cy="1233401"/>
                <a:chOff x="3804623" y="931514"/>
                <a:chExt cx="4311631" cy="3283920"/>
              </a:xfrm>
            </p:grpSpPr>
            <p:grpSp>
              <p:nvGrpSpPr>
                <p:cNvPr id="39" name="Google Shape;1514;p52"/>
                <p:cNvGrpSpPr/>
                <p:nvPr/>
              </p:nvGrpSpPr>
              <p:grpSpPr>
                <a:xfrm>
                  <a:off x="3804623" y="931514"/>
                  <a:ext cx="4311631" cy="3283920"/>
                  <a:chOff x="3420275" y="729475"/>
                  <a:chExt cx="4831500" cy="3679875"/>
                </a:xfrm>
              </p:grpSpPr>
              <p:sp>
                <p:nvSpPr>
                  <p:cNvPr id="41" name="Google Shape;1515;p52"/>
                  <p:cNvSpPr/>
                  <p:nvPr/>
                </p:nvSpPr>
                <p:spPr>
                  <a:xfrm>
                    <a:off x="3586250" y="883825"/>
                    <a:ext cx="4503600" cy="2746200"/>
                  </a:xfrm>
                  <a:prstGeom prst="rect">
                    <a:avLst/>
                  </a:pr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false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b="1"/>
                  </a:p>
                </p:txBody>
              </p:sp>
              <p:sp>
                <p:nvSpPr>
                  <p:cNvPr id="42" name="Google Shape;1516;p52"/>
                  <p:cNvSpPr/>
                  <p:nvPr/>
                </p:nvSpPr>
                <p:spPr>
                  <a:xfrm>
                    <a:off x="5009044" y="3786200"/>
                    <a:ext cx="1649975" cy="623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99" h="24926" extrusionOk="false">
                        <a:moveTo>
                          <a:pt x="13372" y="0"/>
                        </a:moveTo>
                        <a:cubicBezTo>
                          <a:pt x="13051" y="1881"/>
                          <a:pt x="12653" y="8225"/>
                          <a:pt x="11445" y="11283"/>
                        </a:cubicBezTo>
                        <a:cubicBezTo>
                          <a:pt x="10237" y="14341"/>
                          <a:pt x="7883" y="16511"/>
                          <a:pt x="6125" y="18346"/>
                        </a:cubicBezTo>
                        <a:cubicBezTo>
                          <a:pt x="4367" y="20181"/>
                          <a:pt x="1875" y="21297"/>
                          <a:pt x="896" y="22291"/>
                        </a:cubicBezTo>
                        <a:cubicBezTo>
                          <a:pt x="-82" y="23285"/>
                          <a:pt x="-174" y="23896"/>
                          <a:pt x="254" y="24309"/>
                        </a:cubicBezTo>
                        <a:cubicBezTo>
                          <a:pt x="682" y="24722"/>
                          <a:pt x="805" y="24692"/>
                          <a:pt x="3465" y="24768"/>
                        </a:cubicBezTo>
                        <a:cubicBezTo>
                          <a:pt x="6125" y="24845"/>
                          <a:pt x="10925" y="24768"/>
                          <a:pt x="16215" y="24768"/>
                        </a:cubicBezTo>
                        <a:cubicBezTo>
                          <a:pt x="21505" y="24768"/>
                          <a:pt x="28630" y="24768"/>
                          <a:pt x="35204" y="24768"/>
                        </a:cubicBezTo>
                        <a:cubicBezTo>
                          <a:pt x="41778" y="24768"/>
                          <a:pt x="50783" y="24768"/>
                          <a:pt x="55660" y="24768"/>
                        </a:cubicBezTo>
                        <a:cubicBezTo>
                          <a:pt x="60537" y="24768"/>
                          <a:pt x="62754" y="25104"/>
                          <a:pt x="64466" y="24768"/>
                        </a:cubicBezTo>
                        <a:cubicBezTo>
                          <a:pt x="66178" y="24432"/>
                          <a:pt x="66056" y="23346"/>
                          <a:pt x="65934" y="22750"/>
                        </a:cubicBezTo>
                        <a:cubicBezTo>
                          <a:pt x="65812" y="22154"/>
                          <a:pt x="65353" y="22765"/>
                          <a:pt x="63732" y="21190"/>
                        </a:cubicBezTo>
                        <a:cubicBezTo>
                          <a:pt x="62111" y="19615"/>
                          <a:pt x="57999" y="16512"/>
                          <a:pt x="56210" y="13301"/>
                        </a:cubicBezTo>
                        <a:cubicBezTo>
                          <a:pt x="54421" y="10091"/>
                          <a:pt x="53505" y="4083"/>
                          <a:pt x="53000" y="1927"/>
                        </a:cubicBezTo>
                        <a:cubicBezTo>
                          <a:pt x="52496" y="-229"/>
                          <a:pt x="53153" y="627"/>
                          <a:pt x="53183" y="367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3" name="Google Shape;1517;p52"/>
                  <p:cNvSpPr/>
                  <p:nvPr/>
                </p:nvSpPr>
                <p:spPr>
                  <a:xfrm>
                    <a:off x="3420275" y="729475"/>
                    <a:ext cx="4831500" cy="3056700"/>
                  </a:xfrm>
                  <a:prstGeom prst="roundRect">
                    <a:avLst>
                      <a:gd name="adj" fmla="val 3857"/>
                    </a:avLst>
                  </a:pr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false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b="1"/>
                  </a:p>
                </p:txBody>
              </p:sp>
              <p:sp>
                <p:nvSpPr>
                  <p:cNvPr id="44" name="Google Shape;1518;p52"/>
                  <p:cNvSpPr/>
                  <p:nvPr/>
                </p:nvSpPr>
                <p:spPr>
                  <a:xfrm>
                    <a:off x="3453125" y="762774"/>
                    <a:ext cx="4765800" cy="2990100"/>
                  </a:xfrm>
                  <a:prstGeom prst="roundRect">
                    <a:avLst>
                      <a:gd name="adj" fmla="val 3282"/>
                    </a:avLst>
                  </a:pr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false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b="1"/>
                  </a:p>
                </p:txBody>
              </p:sp>
            </p:grpSp>
            <p:cxnSp>
              <p:nvCxnSpPr>
                <p:cNvPr id="40" name="Google Shape;1519;p52"/>
                <p:cNvCxnSpPr/>
                <p:nvPr/>
              </p:nvCxnSpPr>
              <p:spPr>
                <a:xfrm>
                  <a:off x="5238353" y="4162783"/>
                  <a:ext cx="14511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45" name="Agrupar 44"/>
          <p:cNvGrpSpPr/>
          <p:nvPr/>
        </p:nvGrpSpPr>
        <p:grpSpPr>
          <a:xfrm>
            <a:off x="4888472" y="2856881"/>
            <a:ext cx="3164882" cy="2549444"/>
            <a:chOff x="195379" y="154982"/>
            <a:chExt cx="3164882" cy="2549444"/>
          </a:xfrm>
        </p:grpSpPr>
        <p:sp>
          <p:nvSpPr>
            <p:cNvPr id="46" name="Retângulo 45"/>
            <p:cNvSpPr/>
            <p:nvPr/>
          </p:nvSpPr>
          <p:spPr>
            <a:xfrm>
              <a:off x="195379" y="161712"/>
              <a:ext cx="3164882" cy="25427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CaixaDeTexto 46"/>
            <p:cNvSpPr txBox="true"/>
            <p:nvPr/>
          </p:nvSpPr>
          <p:spPr>
            <a:xfrm>
              <a:off x="2327091" y="154982"/>
              <a:ext cx="1033170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Dashboard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pic>
          <p:nvPicPr>
            <p:cNvPr id="48" name="Imagem 47"/>
            <p:cNvPicPr>
              <a:picLocks noChangeAspect="true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tretch>
              <a:fillRect/>
            </a:stretch>
          </p:blipFill>
          <p:spPr>
            <a:xfrm>
              <a:off x="350922" y="1917897"/>
              <a:ext cx="2853796" cy="533475"/>
            </a:xfrm>
            <a:prstGeom prst="rect">
              <a:avLst/>
            </a:prstGeom>
          </p:spPr>
        </p:pic>
        <p:pic>
          <p:nvPicPr>
            <p:cNvPr id="49" name="Imagem 48"/>
            <p:cNvPicPr>
              <a:picLocks noChangeAspect="true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889" r="98667">
                          <a14:foregroundMark x1="28222" y1="49667" x2="28222" y2="49667"/>
                          <a14:foregroundMark x1="17111" y1="51667" x2="17111" y2="51667"/>
                          <a14:foregroundMark x1="35889" y1="50556" x2="35889" y2="50556"/>
                          <a14:foregroundMark x1="44333" y1="48111" x2="44333" y2="48111"/>
                          <a14:foregroundMark x1="44778" y1="29444" x2="44778" y2="29444"/>
                          <a14:foregroundMark x1="62778" y1="41444" x2="62778" y2="41444"/>
                          <a14:foregroundMark x1="75000" y1="34111" x2="75000" y2="34111"/>
                          <a14:foregroundMark x1="80889" y1="44667" x2="80889" y2="44667"/>
                          <a14:foregroundMark x1="21111" y1="37222" x2="21111" y2="3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false"/>
                </a:ext>
              </a:extLst>
            </a:blip>
            <a:stretch>
              <a:fillRect/>
            </a:stretch>
          </p:blipFill>
          <p:spPr>
            <a:xfrm>
              <a:off x="1060450" y="356828"/>
              <a:ext cx="1426525" cy="1365953"/>
            </a:xfrm>
            <a:prstGeom prst="rect">
              <a:avLst/>
            </a:prstGeom>
          </p:spPr>
        </p:pic>
        <p:pic>
          <p:nvPicPr>
            <p:cNvPr id="50" name="Picture 6" descr="Gestão | Ícone Gratis"/>
            <p:cNvPicPr>
              <a:picLocks noChangeAspect="true" noChangeArrowheads="true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058" y="758884"/>
              <a:ext cx="561839" cy="561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8" descr="Relatórios - ícones de diversos grátis"/>
            <p:cNvPicPr>
              <a:picLocks noChangeAspect="true" noChangeArrowheads="true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8761" y="748908"/>
              <a:ext cx="520797" cy="520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CaixaDeTexto 51"/>
            <p:cNvSpPr txBox="true"/>
            <p:nvPr/>
          </p:nvSpPr>
          <p:spPr>
            <a:xfrm>
              <a:off x="378932" y="1434445"/>
              <a:ext cx="589732" cy="24622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 smtClean="0">
                  <a:solidFill>
                    <a:schemeClr val="bg1"/>
                  </a:solidFill>
                </a:rPr>
                <a:t>Gestão</a:t>
              </a:r>
              <a:endParaRPr lang="pt-BR" sz="1000" dirty="0">
                <a:solidFill>
                  <a:schemeClr val="bg1"/>
                </a:solidFill>
              </a:endParaRPr>
            </a:p>
          </p:txBody>
        </p:sp>
        <p:sp>
          <p:nvSpPr>
            <p:cNvPr id="53" name="CaixaDeTexto 52"/>
            <p:cNvSpPr txBox="true"/>
            <p:nvPr/>
          </p:nvSpPr>
          <p:spPr>
            <a:xfrm>
              <a:off x="2415208" y="1433069"/>
              <a:ext cx="848246" cy="24622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 smtClean="0">
                  <a:solidFill>
                    <a:schemeClr val="bg1"/>
                  </a:solidFill>
                </a:rPr>
                <a:t>Relatórios</a:t>
              </a:r>
              <a:endParaRPr lang="pt-BR" sz="1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5" name="Conector de Seta Reta 54"/>
          <p:cNvCxnSpPr/>
          <p:nvPr/>
        </p:nvCxnSpPr>
        <p:spPr>
          <a:xfrm>
            <a:off x="3837709" y="1560146"/>
            <a:ext cx="1529182" cy="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stCxn id="33" idx="1"/>
          </p:cNvCxnSpPr>
          <p:nvPr/>
        </p:nvCxnSpPr>
        <p:spPr>
          <a:xfrm flipH="true">
            <a:off x="3837709" y="1172238"/>
            <a:ext cx="1568922" cy="11837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 flipV="true">
            <a:off x="7397719" y="3103418"/>
            <a:ext cx="14463" cy="1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/>
          <p:nvPr/>
        </p:nvCxnSpPr>
        <p:spPr>
          <a:xfrm>
            <a:off x="3837709" y="2967732"/>
            <a:ext cx="1050763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12" descr="PHPSP | Como Contribuir"/>
          <p:cNvPicPr>
            <a:picLocks noChangeAspect="true" noChangeArrowheads="true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0020884" y="717784"/>
            <a:ext cx="908907" cy="90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Conector de Seta Reta 70"/>
          <p:cNvCxnSpPr>
            <a:stCxn id="33" idx="3"/>
            <a:endCxn id="66" idx="1"/>
          </p:cNvCxnSpPr>
          <p:nvPr/>
        </p:nvCxnSpPr>
        <p:spPr>
          <a:xfrm>
            <a:off x="7535197" y="1172238"/>
            <a:ext cx="2485687" cy="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Agrupar 71"/>
          <p:cNvGrpSpPr/>
          <p:nvPr/>
        </p:nvGrpSpPr>
        <p:grpSpPr>
          <a:xfrm>
            <a:off x="9406350" y="4306913"/>
            <a:ext cx="2128566" cy="1905641"/>
            <a:chOff x="2965932" y="525956"/>
            <a:chExt cx="2128566" cy="1905641"/>
          </a:xfrm>
        </p:grpSpPr>
        <p:sp>
          <p:nvSpPr>
            <p:cNvPr id="73" name="Retângulo 72"/>
            <p:cNvSpPr/>
            <p:nvPr/>
          </p:nvSpPr>
          <p:spPr>
            <a:xfrm>
              <a:off x="2965932" y="532789"/>
              <a:ext cx="2128566" cy="18988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CaixaDeTexto 73"/>
            <p:cNvSpPr txBox="true"/>
            <p:nvPr/>
          </p:nvSpPr>
          <p:spPr>
            <a:xfrm>
              <a:off x="3218760" y="525956"/>
              <a:ext cx="1622909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Estação de alertas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75" name="Google Shape;1541;p54"/>
            <p:cNvSpPr/>
            <p:nvPr/>
          </p:nvSpPr>
          <p:spPr>
            <a:xfrm>
              <a:off x="3651339" y="970918"/>
              <a:ext cx="757749" cy="1215023"/>
            </a:xfrm>
            <a:custGeom>
              <a:avLst/>
              <a:gdLst/>
              <a:ahLst/>
              <a:cxnLst/>
              <a:rect l="l" t="t" r="r" b="b"/>
              <a:pathLst>
                <a:path w="103480" h="206345" extrusionOk="false">
                  <a:moveTo>
                    <a:pt x="61741" y="8558"/>
                  </a:moveTo>
                  <a:cubicBezTo>
                    <a:pt x="62649" y="8558"/>
                    <a:pt x="62637" y="9975"/>
                    <a:pt x="61704" y="9975"/>
                  </a:cubicBezTo>
                  <a:cubicBezTo>
                    <a:pt x="61677" y="9975"/>
                    <a:pt x="61650" y="9973"/>
                    <a:pt x="61623" y="9971"/>
                  </a:cubicBezTo>
                  <a:lnTo>
                    <a:pt x="40979" y="9971"/>
                  </a:lnTo>
                  <a:cubicBezTo>
                    <a:pt x="40952" y="9973"/>
                    <a:pt x="40925" y="9975"/>
                    <a:pt x="40898" y="9975"/>
                  </a:cubicBezTo>
                  <a:cubicBezTo>
                    <a:pt x="39965" y="9975"/>
                    <a:pt x="39952" y="8558"/>
                    <a:pt x="40861" y="8558"/>
                  </a:cubicBezTo>
                  <a:cubicBezTo>
                    <a:pt x="40899" y="8558"/>
                    <a:pt x="40938" y="8561"/>
                    <a:pt x="40979" y="8566"/>
                  </a:cubicBezTo>
                  <a:lnTo>
                    <a:pt x="61623" y="8566"/>
                  </a:lnTo>
                  <a:cubicBezTo>
                    <a:pt x="61664" y="8561"/>
                    <a:pt x="61703" y="8558"/>
                    <a:pt x="61741" y="8558"/>
                  </a:cubicBezTo>
                  <a:close/>
                  <a:moveTo>
                    <a:pt x="100713" y="16164"/>
                  </a:moveTo>
                  <a:lnTo>
                    <a:pt x="100713" y="189567"/>
                  </a:lnTo>
                  <a:lnTo>
                    <a:pt x="2987" y="189567"/>
                  </a:lnTo>
                  <a:lnTo>
                    <a:pt x="2987" y="16164"/>
                  </a:lnTo>
                  <a:close/>
                  <a:moveTo>
                    <a:pt x="22357" y="196638"/>
                  </a:moveTo>
                  <a:lnTo>
                    <a:pt x="22313" y="197165"/>
                  </a:lnTo>
                  <a:lnTo>
                    <a:pt x="18448" y="197165"/>
                  </a:lnTo>
                  <a:lnTo>
                    <a:pt x="18448" y="196638"/>
                  </a:lnTo>
                  <a:close/>
                  <a:moveTo>
                    <a:pt x="53277" y="196726"/>
                  </a:moveTo>
                  <a:cubicBezTo>
                    <a:pt x="53365" y="196726"/>
                    <a:pt x="53453" y="196814"/>
                    <a:pt x="53453" y="196945"/>
                  </a:cubicBezTo>
                  <a:lnTo>
                    <a:pt x="53453" y="199976"/>
                  </a:lnTo>
                  <a:cubicBezTo>
                    <a:pt x="53453" y="200064"/>
                    <a:pt x="53365" y="200152"/>
                    <a:pt x="53234" y="200152"/>
                  </a:cubicBezTo>
                  <a:lnTo>
                    <a:pt x="50203" y="200152"/>
                  </a:lnTo>
                  <a:cubicBezTo>
                    <a:pt x="50071" y="200152"/>
                    <a:pt x="49983" y="200064"/>
                    <a:pt x="49983" y="199976"/>
                  </a:cubicBezTo>
                  <a:lnTo>
                    <a:pt x="49983" y="196945"/>
                  </a:lnTo>
                  <a:cubicBezTo>
                    <a:pt x="49983" y="196814"/>
                    <a:pt x="50071" y="196726"/>
                    <a:pt x="50203" y="196726"/>
                  </a:cubicBezTo>
                  <a:close/>
                  <a:moveTo>
                    <a:pt x="80706" y="196517"/>
                  </a:moveTo>
                  <a:cubicBezTo>
                    <a:pt x="80761" y="196517"/>
                    <a:pt x="80816" y="196528"/>
                    <a:pt x="80860" y="196550"/>
                  </a:cubicBezTo>
                  <a:cubicBezTo>
                    <a:pt x="80948" y="196638"/>
                    <a:pt x="80948" y="196770"/>
                    <a:pt x="80860" y="196858"/>
                  </a:cubicBezTo>
                  <a:lnTo>
                    <a:pt x="79455" y="198263"/>
                  </a:lnTo>
                  <a:cubicBezTo>
                    <a:pt x="79367" y="198351"/>
                    <a:pt x="79323" y="198439"/>
                    <a:pt x="79323" y="198527"/>
                  </a:cubicBezTo>
                  <a:cubicBezTo>
                    <a:pt x="79323" y="198614"/>
                    <a:pt x="79367" y="198702"/>
                    <a:pt x="79455" y="198790"/>
                  </a:cubicBezTo>
                  <a:lnTo>
                    <a:pt x="80860" y="200196"/>
                  </a:lnTo>
                  <a:cubicBezTo>
                    <a:pt x="80948" y="200284"/>
                    <a:pt x="80948" y="200415"/>
                    <a:pt x="80860" y="200503"/>
                  </a:cubicBezTo>
                  <a:cubicBezTo>
                    <a:pt x="80816" y="200547"/>
                    <a:pt x="80761" y="200569"/>
                    <a:pt x="80706" y="200569"/>
                  </a:cubicBezTo>
                  <a:cubicBezTo>
                    <a:pt x="80652" y="200569"/>
                    <a:pt x="80597" y="200547"/>
                    <a:pt x="80553" y="200503"/>
                  </a:cubicBezTo>
                  <a:lnTo>
                    <a:pt x="79147" y="199098"/>
                  </a:lnTo>
                  <a:cubicBezTo>
                    <a:pt x="79015" y="198922"/>
                    <a:pt x="78928" y="198746"/>
                    <a:pt x="78928" y="198527"/>
                  </a:cubicBezTo>
                  <a:cubicBezTo>
                    <a:pt x="78928" y="198307"/>
                    <a:pt x="79015" y="198131"/>
                    <a:pt x="79147" y="198000"/>
                  </a:cubicBezTo>
                  <a:lnTo>
                    <a:pt x="80553" y="196550"/>
                  </a:lnTo>
                  <a:cubicBezTo>
                    <a:pt x="80597" y="196528"/>
                    <a:pt x="80652" y="196517"/>
                    <a:pt x="80706" y="196517"/>
                  </a:cubicBezTo>
                  <a:close/>
                  <a:moveTo>
                    <a:pt x="15461" y="1"/>
                  </a:moveTo>
                  <a:cubicBezTo>
                    <a:pt x="6940" y="1"/>
                    <a:pt x="1" y="6941"/>
                    <a:pt x="1" y="15461"/>
                  </a:cubicBezTo>
                  <a:lnTo>
                    <a:pt x="1" y="190884"/>
                  </a:lnTo>
                  <a:cubicBezTo>
                    <a:pt x="1" y="199405"/>
                    <a:pt x="6940" y="206345"/>
                    <a:pt x="15461" y="206345"/>
                  </a:cubicBezTo>
                  <a:lnTo>
                    <a:pt x="88019" y="206345"/>
                  </a:lnTo>
                  <a:cubicBezTo>
                    <a:pt x="96540" y="206345"/>
                    <a:pt x="103480" y="199405"/>
                    <a:pt x="103480" y="190884"/>
                  </a:cubicBezTo>
                  <a:lnTo>
                    <a:pt x="103480" y="15461"/>
                  </a:lnTo>
                  <a:cubicBezTo>
                    <a:pt x="103480" y="6941"/>
                    <a:pt x="96540" y="1"/>
                    <a:pt x="8801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pic>
          <p:nvPicPr>
            <p:cNvPr id="76" name="Picture 2" descr="slack - ícones de mídia social grátis"/>
            <p:cNvPicPr>
              <a:picLocks noChangeAspect="true" noChangeArrowheads="true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7698" y="1185632"/>
              <a:ext cx="365030" cy="365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Imagem 76"/>
            <p:cNvPicPr>
              <a:picLocks noChangeAspect="true"/>
            </p:cNvPicPr>
            <p:nvPr/>
          </p:nvPicPr>
          <p:blipFill rotWithShape="true">
            <a:blip r:embed="rId16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 l="17808" r="19522"/>
            <a:stretch>
              <a:fillRect/>
            </a:stretch>
          </p:blipFill>
          <p:spPr>
            <a:xfrm>
              <a:off x="3897920" y="1585501"/>
              <a:ext cx="264586" cy="398785"/>
            </a:xfrm>
            <a:prstGeom prst="rect">
              <a:avLst/>
            </a:prstGeom>
          </p:spPr>
        </p:pic>
      </p:grpSp>
      <p:cxnSp>
        <p:nvCxnSpPr>
          <p:cNvPr id="79" name="Conector de Seta Reta 78"/>
          <p:cNvCxnSpPr/>
          <p:nvPr/>
        </p:nvCxnSpPr>
        <p:spPr>
          <a:xfrm flipH="true">
            <a:off x="10288494" y="1626691"/>
            <a:ext cx="4705" cy="268022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/>
          <p:nvPr/>
        </p:nvCxnSpPr>
        <p:spPr>
          <a:xfrm flipV="true">
            <a:off x="10646394" y="1620791"/>
            <a:ext cx="4705" cy="26802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/>
          <p:cNvGrpSpPr/>
          <p:nvPr/>
        </p:nvGrpSpPr>
        <p:grpSpPr>
          <a:xfrm>
            <a:off x="9782411" y="2572967"/>
            <a:ext cx="1376439" cy="758911"/>
            <a:chOff x="8670505" y="2566180"/>
            <a:chExt cx="1810051" cy="988658"/>
          </a:xfrm>
        </p:grpSpPr>
        <p:sp>
          <p:nvSpPr>
            <p:cNvPr id="86" name="Retângulo 85"/>
            <p:cNvSpPr/>
            <p:nvPr/>
          </p:nvSpPr>
          <p:spPr>
            <a:xfrm>
              <a:off x="8670505" y="2566180"/>
              <a:ext cx="1810051" cy="9886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7" name="Picture 4" descr="Integração do Zendesk — amoCRM"/>
            <p:cNvPicPr>
              <a:picLocks noChangeAspect="true" noChangeArrowheads="true"/>
            </p:cNvPicPr>
            <p:nvPr/>
          </p:nvPicPr>
          <p:blipFill rotWithShape="true">
            <a:blip r:embed="rId17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453" b="100000" l="0" r="100000">
                          <a14:foregroundMark x1="43217" y1="45930" x2="43217" y2="45930"/>
                          <a14:foregroundMark x1="43217" y1="25291" x2="43217" y2="25291"/>
                          <a14:foregroundMark x1="61047" y1="52907" x2="61047" y2="52907"/>
                          <a14:foregroundMark x1="72093" y1="71512" x2="72093" y2="71512"/>
                          <a14:foregroundMark x1="64922" y1="73547" x2="64922" y2="73547"/>
                          <a14:foregroundMark x1="61822" y1="73547" x2="61822" y2="73547"/>
                          <a14:foregroundMark x1="52326" y1="71221" x2="52326" y2="71221"/>
                          <a14:foregroundMark x1="42829" y1="71221" x2="42829" y2="71221"/>
                          <a14:foregroundMark x1="34302" y1="71221" x2="34302" y2="71221"/>
                          <a14:foregroundMark x1="27326" y1="70349" x2="27326" y2="703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 l="19670" t="18377" r="20915" b="18683"/>
            <a:stretch>
              <a:fillRect/>
            </a:stretch>
          </p:blipFill>
          <p:spPr bwMode="auto">
            <a:xfrm>
              <a:off x="9582063" y="2797259"/>
              <a:ext cx="811934" cy="57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 descr="Chatlio (@chatlio) | Twitter"/>
            <p:cNvPicPr>
              <a:picLocks noChangeAspect="true" noChangeArrowheads="true"/>
            </p:cNvPicPr>
            <p:nvPr/>
          </p:nvPicPr>
          <p:blipFill>
            <a:blip r:embed="rId19" cstate="print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0" b="100000" l="0" r="100000">
                          <a14:foregroundMark x1="49000" y1="36250" x2="49000" y2="362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4191" y="2776150"/>
              <a:ext cx="615618" cy="615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WPS Presentation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SimSun</vt:lpstr>
      <vt:lpstr>Wingdings</vt:lpstr>
      <vt:lpstr>DejaVu Sans</vt:lpstr>
      <vt:lpstr>Lucida Console</vt:lpstr>
      <vt:lpstr>Noto Sans Mono</vt:lpstr>
      <vt:lpstr>Berlin Sans FB Demi</vt:lpstr>
      <vt:lpstr>Calibri Light</vt:lpstr>
      <vt:lpstr>Calibri</vt:lpstr>
      <vt:lpstr>微软雅黑</vt:lpstr>
      <vt:lpstr>Droid Sans Fallback</vt:lpstr>
      <vt:lpstr>Arial Unicode MS</vt:lpstr>
      <vt:lpstr>Noto Nastaliq Urdu</vt:lpstr>
      <vt:lpstr>Tema do Office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sakurah</cp:lastModifiedBy>
  <cp:revision>10</cp:revision>
  <dcterms:created xsi:type="dcterms:W3CDTF">2020-12-07T20:26:42Z</dcterms:created>
  <dcterms:modified xsi:type="dcterms:W3CDTF">2020-12-07T20:26:42Z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