
<file path=[Content_Types].xml><?xml version="1.0" encoding="utf-8"?>
<Types xmlns="http://schemas.openxmlformats.org/package/2006/content-types">
  <Default Extension="png" ContentType="image/png"/>
  <Default Extension="jpeg" ContentType="image/jpe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8" r:id="rId5"/>
    <p:sldMasterId id="2147483701" r:id="rId6"/>
  </p:sldMasterIdLst>
  <p:notesMasterIdLst>
    <p:notesMasterId r:id="rId11"/>
  </p:notesMasterIdLst>
  <p:sldIdLst>
    <p:sldId id="256" r:id="rId7"/>
    <p:sldId id="257" r:id="rId8"/>
    <p:sldId id="258" r:id="rId9"/>
    <p:sldId id="271" r:id="rId10"/>
    <p:sldId id="282" r:id="rId12"/>
    <p:sldId id="272" r:id="rId13"/>
    <p:sldId id="304" r:id="rId14"/>
    <p:sldId id="323" r:id="rId15"/>
    <p:sldId id="286" r:id="rId16"/>
    <p:sldId id="276" r:id="rId17"/>
    <p:sldId id="277" r:id="rId18"/>
    <p:sldId id="278" r:id="rId19"/>
    <p:sldId id="279" r:id="rId20"/>
    <p:sldId id="284" r:id="rId21"/>
    <p:sldId id="285" r:id="rId22"/>
    <p:sldId id="283" r:id="rId23"/>
    <p:sldId id="264" r:id="rId24"/>
    <p:sldId id="269" r:id="rId25"/>
    <p:sldId id="270" r:id="rId26"/>
    <p:sldId id="265" r:id="rId27"/>
    <p:sldId id="266" r:id="rId28"/>
    <p:sldId id="267" r:id="rId29"/>
    <p:sldId id="268" r:id="rId30"/>
    <p:sldId id="262" r:id="rId31"/>
    <p:sldId id="263" r:id="rId32"/>
    <p:sldId id="273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9" name="PlaceHolder 2"/>
          <p:cNvSpPr>
            <a:spLocks noGrp="true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30" name="PlaceHolder 3"/>
          <p:cNvSpPr>
            <a:spLocks noGrp="true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31" name="PlaceHolder 4"/>
          <p:cNvSpPr>
            <a:spLocks noGrp="true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32" name="PlaceHolder 5"/>
          <p:cNvSpPr>
            <a:spLocks noGrp="true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233" name="PlaceHolder 6"/>
          <p:cNvSpPr>
            <a:spLocks noGrp="true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2A12E3D-B390-46C2-9415-BC39EA1C246C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true" noRot="true" noChangeAspect="true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17" name="PlaceHolder 2"/>
          <p:cNvSpPr>
            <a:spLocks noGrp="true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0" y="0"/>
            <a:ext cx="359640" cy="3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fld id="{B4B533A2-746D-4EB5-A3A1-E794F465F5C3}" type="slidenum">
              <a:rPr lang="en-US" sz="1400" b="0" strike="noStrike" spc="-1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</a:fld>
            <a:endParaRPr lang="en-US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true" noRot="true" noChangeAspect="true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3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OPENING TITLE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true">
            <a:spLocks noGrp="true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false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 panose="02000000000000000000"/>
              <a:buNone/>
              <a:defRPr sz="3000" b="0">
                <a:solidFill>
                  <a:srgbClr val="48FFD5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true">
            <a:spLocks noGrp="true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false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0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5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0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2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7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8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true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5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7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8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1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4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5" name="PlaceHolder 3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subTitle"/>
          </p:nvPr>
        </p:nvSpPr>
        <p:spPr>
          <a:xfrm>
            <a:off x="5237280" y="2967480"/>
            <a:ext cx="3128760" cy="9324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8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9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0" name="PlaceHolder 5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3" name="PlaceHolder 3"/>
          <p:cNvSpPr>
            <a:spLocks noGrp="true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4" name="PlaceHolder 4"/>
          <p:cNvSpPr>
            <a:spLocks noGrp="true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5" name="PlaceHolder 5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6" name="PlaceHolder 6"/>
          <p:cNvSpPr>
            <a:spLocks noGrp="true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7" name="PlaceHolder 7"/>
          <p:cNvSpPr>
            <a:spLocks noGrp="true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5237280" y="2967480"/>
            <a:ext cx="3128760" cy="201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true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1" name="PlaceHolder 2"/>
          <p:cNvSpPr>
            <a:spLocks noGrp="true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3" Type="http://schemas.openxmlformats.org/officeDocument/2006/relationships/slideLayout" Target="../slideLayouts/slideLayout38.xml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hdphoto" Target="../media/image17.wdp"/><Relationship Id="rId4" Type="http://schemas.openxmlformats.org/officeDocument/2006/relationships/image" Target="../media/image16.png"/><Relationship Id="rId3" Type="http://schemas.microsoft.com/office/2007/relationships/hdphoto" Target="../media/image15.wdp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"/>
          <p:cNvSpPr/>
          <p:nvPr/>
        </p:nvSpPr>
        <p:spPr>
          <a:xfrm>
            <a:off x="2238840" y="4488480"/>
            <a:ext cx="815400" cy="427320"/>
          </a:xfrm>
          <a:custGeom>
            <a:avLst/>
            <a:gdLst/>
            <a:ahLst/>
            <a:cxnLst/>
            <a:rect l="l" t="t" r="r" b="b"/>
            <a:pathLst>
              <a:path w="34008" h="17832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3470400" y="1215000"/>
            <a:ext cx="405720" cy="126360"/>
          </a:xfrm>
          <a:custGeom>
            <a:avLst/>
            <a:gdLst/>
            <a:ahLst/>
            <a:cxnLst/>
            <a:rect l="l" t="t" r="r" b="b"/>
            <a:pathLst>
              <a:path w="16941" h="5303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3558960" y="1342800"/>
            <a:ext cx="228600" cy="90720"/>
          </a:xfrm>
          <a:custGeom>
            <a:avLst/>
            <a:gdLst/>
            <a:ahLst/>
            <a:cxnLst/>
            <a:rect l="l" t="t" r="r" b="b"/>
            <a:pathLst>
              <a:path w="9553" h="3807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3624840" y="1459800"/>
            <a:ext cx="113760" cy="97560"/>
          </a:xfrm>
          <a:custGeom>
            <a:avLst/>
            <a:gdLst/>
            <a:ahLst/>
            <a:cxnLst/>
            <a:rect l="l" t="t" r="r" b="b"/>
            <a:pathLst>
              <a:path w="4777" h="4101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1"/>
          <p:cNvSpPr/>
          <p:nvPr/>
        </p:nvSpPr>
        <p:spPr>
          <a:xfrm>
            <a:off x="5775840" y="4124700"/>
            <a:ext cx="1965387" cy="10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2265" algn="ctr">
              <a:lnSpc>
                <a:spcPct val="100000"/>
              </a:lnSpc>
            </a:pP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Planejar</a:t>
            </a:r>
            <a:r>
              <a:rPr lang="en-US" sz="1100" b="0" strike="noStrike" spc="-1" dirty="0" smtClean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e </a:t>
            </a:r>
            <a:r>
              <a:rPr lang="en-US" sz="1100" b="0" strike="noStrike" spc="-1" dirty="0" err="1" smtClean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experimentar</a:t>
            </a:r>
            <a:endParaRPr lang="en-US" sz="1100" b="0" strike="noStrike" spc="-1" dirty="0" smtClean="0">
              <a:latin typeface="Arial" panose="020B0604020202020204"/>
            </a:endParaRPr>
          </a:p>
          <a:p>
            <a:pPr marL="457200" indent="-342265" algn="ctr">
              <a:lnSpc>
                <a:spcPct val="100000"/>
              </a:lnSpc>
            </a:pPr>
            <a:br>
              <a:rPr dirty="0"/>
            </a:b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239" name="CustomShape 6"/>
          <p:cNvSpPr/>
          <p:nvPr/>
        </p:nvSpPr>
        <p:spPr>
          <a:xfrm>
            <a:off x="3378600" y="1082160"/>
            <a:ext cx="589320" cy="163080"/>
          </a:xfrm>
          <a:custGeom>
            <a:avLst/>
            <a:gdLst/>
            <a:ahLst/>
            <a:cxnLst/>
            <a:rect l="l" t="t" r="r" b="b"/>
            <a:pathLst>
              <a:path w="24583" h="6831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-226080" y="902160"/>
            <a:ext cx="3448080" cy="3969360"/>
          </a:xfrm>
          <a:custGeom>
            <a:avLst/>
            <a:gdLst/>
            <a:ahLst/>
            <a:cxnLst/>
            <a:rect l="l" t="t" r="r" b="b"/>
            <a:pathLst>
              <a:path w="143736" h="165451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36720" y="2657880"/>
            <a:ext cx="937440" cy="936000"/>
          </a:xfrm>
          <a:custGeom>
            <a:avLst/>
            <a:gdLst/>
            <a:ahLst/>
            <a:cxnLst/>
            <a:rect l="l" t="t" r="r" b="b"/>
            <a:pathLst>
              <a:path w="39103" h="3904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1654920" y="272520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1031400" y="2553840"/>
            <a:ext cx="668520" cy="660240"/>
          </a:xfrm>
          <a:custGeom>
            <a:avLst/>
            <a:gdLst/>
            <a:ahLst/>
            <a:cxnLst/>
            <a:rect l="l" t="t" r="r" b="b"/>
            <a:pathLst>
              <a:path w="27895" h="27539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-1529640" y="1971720"/>
            <a:ext cx="425520" cy="424080"/>
          </a:xfrm>
          <a:custGeom>
            <a:avLst/>
            <a:gdLst/>
            <a:ahLst/>
            <a:cxnLst/>
            <a:rect l="l" t="t" r="r" b="b"/>
            <a:pathLst>
              <a:path w="17769" h="17705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-1075680" y="1926000"/>
            <a:ext cx="300240" cy="297360"/>
          </a:xfrm>
          <a:custGeom>
            <a:avLst/>
            <a:gdLst/>
            <a:ahLst/>
            <a:cxnLst/>
            <a:rect l="l" t="t" r="r" b="b"/>
            <a:pathLst>
              <a:path w="12547" h="12419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1994400" y="19674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1994400" y="20988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1994400" y="223020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1994400" y="24944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1994400" y="2625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18"/>
          <p:cNvSpPr/>
          <p:nvPr/>
        </p:nvSpPr>
        <p:spPr>
          <a:xfrm>
            <a:off x="1994400" y="28886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19"/>
          <p:cNvSpPr/>
          <p:nvPr/>
        </p:nvSpPr>
        <p:spPr>
          <a:xfrm>
            <a:off x="1994400" y="30200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0"/>
          <p:cNvSpPr/>
          <p:nvPr/>
        </p:nvSpPr>
        <p:spPr>
          <a:xfrm>
            <a:off x="1994400" y="3282840"/>
            <a:ext cx="986400" cy="37440"/>
          </a:xfrm>
          <a:custGeom>
            <a:avLst/>
            <a:gdLst/>
            <a:ahLst/>
            <a:cxnLst/>
            <a:rect l="l" t="t" r="r" b="b"/>
            <a:pathLst>
              <a:path w="41141" h="1593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21"/>
          <p:cNvSpPr/>
          <p:nvPr/>
        </p:nvSpPr>
        <p:spPr>
          <a:xfrm>
            <a:off x="58320" y="19674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22"/>
          <p:cNvSpPr/>
          <p:nvPr/>
        </p:nvSpPr>
        <p:spPr>
          <a:xfrm>
            <a:off x="58320" y="2098800"/>
            <a:ext cx="1704600" cy="37440"/>
          </a:xfrm>
          <a:custGeom>
            <a:avLst/>
            <a:gdLst/>
            <a:ahLst/>
            <a:cxnLst/>
            <a:rect l="l" t="t" r="r" b="b"/>
            <a:pathLst>
              <a:path w="71072" h="1593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23"/>
          <p:cNvSpPr/>
          <p:nvPr/>
        </p:nvSpPr>
        <p:spPr>
          <a:xfrm>
            <a:off x="58320" y="2363040"/>
            <a:ext cx="1146960" cy="37440"/>
          </a:xfrm>
          <a:custGeom>
            <a:avLst/>
            <a:gdLst/>
            <a:ahLst/>
            <a:cxnLst/>
            <a:rect l="l" t="t" r="r" b="b"/>
            <a:pathLst>
              <a:path w="47827" h="1594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24"/>
          <p:cNvSpPr/>
          <p:nvPr/>
        </p:nvSpPr>
        <p:spPr>
          <a:xfrm>
            <a:off x="2108880" y="1701360"/>
            <a:ext cx="700560" cy="113760"/>
          </a:xfrm>
          <a:custGeom>
            <a:avLst/>
            <a:gdLst/>
            <a:ahLst/>
            <a:cxnLst/>
            <a:rect l="l" t="t" r="r" b="b"/>
            <a:pathLst>
              <a:path w="29232" h="4778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5"/>
          <p:cNvSpPr/>
          <p:nvPr/>
        </p:nvSpPr>
        <p:spPr>
          <a:xfrm>
            <a:off x="560880" y="1701360"/>
            <a:ext cx="699120" cy="113760"/>
          </a:xfrm>
          <a:custGeom>
            <a:avLst/>
            <a:gdLst/>
            <a:ahLst/>
            <a:cxnLst/>
            <a:rect l="l" t="t" r="r" b="b"/>
            <a:pathLst>
              <a:path w="29168" h="477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6"/>
          <p:cNvSpPr/>
          <p:nvPr/>
        </p:nvSpPr>
        <p:spPr>
          <a:xfrm>
            <a:off x="-1540080" y="2988000"/>
            <a:ext cx="734400" cy="1487520"/>
          </a:xfrm>
          <a:custGeom>
            <a:avLst/>
            <a:gdLst/>
            <a:ahLst/>
            <a:cxnLst/>
            <a:rect l="l" t="t" r="r" b="b"/>
            <a:pathLst>
              <a:path w="30633" h="62029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7"/>
          <p:cNvSpPr/>
          <p:nvPr/>
        </p:nvSpPr>
        <p:spPr>
          <a:xfrm>
            <a:off x="-1210320" y="4037760"/>
            <a:ext cx="75600" cy="381240"/>
          </a:xfrm>
          <a:custGeom>
            <a:avLst/>
            <a:gdLst/>
            <a:ahLst/>
            <a:cxnLst/>
            <a:rect l="l" t="t" r="r" b="b"/>
            <a:pathLst>
              <a:path w="3185" h="15922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8"/>
          <p:cNvSpPr/>
          <p:nvPr/>
        </p:nvSpPr>
        <p:spPr>
          <a:xfrm>
            <a:off x="24480" y="394920"/>
            <a:ext cx="1227960" cy="425520"/>
          </a:xfrm>
          <a:custGeom>
            <a:avLst/>
            <a:gdLst/>
            <a:ahLst/>
            <a:cxnLst/>
            <a:rect l="l" t="t" r="r" b="b"/>
            <a:pathLst>
              <a:path w="51203" h="17768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29"/>
          <p:cNvSpPr/>
          <p:nvPr/>
        </p:nvSpPr>
        <p:spPr>
          <a:xfrm>
            <a:off x="2605320" y="99720"/>
            <a:ext cx="1100880" cy="367920"/>
          </a:xfrm>
          <a:custGeom>
            <a:avLst/>
            <a:gdLst/>
            <a:ahLst/>
            <a:cxnLst/>
            <a:rect l="l" t="t" r="r" b="b"/>
            <a:pathLst>
              <a:path w="45917" h="15364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30"/>
          <p:cNvSpPr/>
          <p:nvPr/>
        </p:nvSpPr>
        <p:spPr>
          <a:xfrm>
            <a:off x="-742680" y="2273040"/>
            <a:ext cx="233280" cy="199440"/>
          </a:xfrm>
          <a:custGeom>
            <a:avLst/>
            <a:gdLst/>
            <a:ahLst/>
            <a:cxnLst/>
            <a:rect l="l" t="t" r="r" b="b"/>
            <a:pathLst>
              <a:path w="9745" h="8337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31"/>
          <p:cNvSpPr/>
          <p:nvPr/>
        </p:nvSpPr>
        <p:spPr>
          <a:xfrm>
            <a:off x="2385360" y="1418400"/>
            <a:ext cx="233280" cy="199800"/>
          </a:xfrm>
          <a:custGeom>
            <a:avLst/>
            <a:gdLst/>
            <a:ahLst/>
            <a:cxnLst/>
            <a:rect l="l" t="t" r="r" b="b"/>
            <a:pathLst>
              <a:path w="9745" h="8356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32"/>
          <p:cNvSpPr/>
          <p:nvPr/>
        </p:nvSpPr>
        <p:spPr>
          <a:xfrm>
            <a:off x="3339000" y="247392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33"/>
          <p:cNvSpPr/>
          <p:nvPr/>
        </p:nvSpPr>
        <p:spPr>
          <a:xfrm>
            <a:off x="742680" y="4509360"/>
            <a:ext cx="188640" cy="162000"/>
          </a:xfrm>
          <a:custGeom>
            <a:avLst/>
            <a:gdLst/>
            <a:ahLst/>
            <a:cxnLst/>
            <a:rect l="l" t="t" r="r" b="b"/>
            <a:pathLst>
              <a:path w="7898" h="6783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34"/>
          <p:cNvSpPr/>
          <p:nvPr/>
        </p:nvSpPr>
        <p:spPr>
          <a:xfrm>
            <a:off x="3910320" y="754920"/>
            <a:ext cx="187200" cy="161640"/>
          </a:xfrm>
          <a:custGeom>
            <a:avLst/>
            <a:gdLst/>
            <a:ahLst/>
            <a:cxnLst/>
            <a:rect l="l" t="t" r="r" b="b"/>
            <a:pathLst>
              <a:path w="7834" h="6769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35"/>
          <p:cNvSpPr/>
          <p:nvPr/>
        </p:nvSpPr>
        <p:spPr>
          <a:xfrm>
            <a:off x="1221120" y="4212000"/>
            <a:ext cx="275400" cy="198720"/>
          </a:xfrm>
          <a:custGeom>
            <a:avLst/>
            <a:gdLst/>
            <a:ahLst/>
            <a:cxnLst/>
            <a:rect l="l" t="t" r="r" b="b"/>
            <a:pathLst>
              <a:path w="11510" h="8315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36"/>
          <p:cNvSpPr/>
          <p:nvPr/>
        </p:nvSpPr>
        <p:spPr>
          <a:xfrm>
            <a:off x="-707400" y="2509920"/>
            <a:ext cx="194760" cy="1400400"/>
          </a:xfrm>
          <a:custGeom>
            <a:avLst/>
            <a:gdLst/>
            <a:ahLst/>
            <a:cxnLst/>
            <a:rect l="l" t="t" r="r" b="b"/>
            <a:pathLst>
              <a:path w="8152" h="58399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37"/>
          <p:cNvSpPr/>
          <p:nvPr/>
        </p:nvSpPr>
        <p:spPr>
          <a:xfrm>
            <a:off x="3395520" y="1713600"/>
            <a:ext cx="961920" cy="716040"/>
          </a:xfrm>
          <a:custGeom>
            <a:avLst/>
            <a:gdLst/>
            <a:ahLst/>
            <a:cxnLst/>
            <a:rect l="l" t="t" r="r" b="b"/>
            <a:pathLst>
              <a:path w="32480" h="29869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38"/>
          <p:cNvSpPr/>
          <p:nvPr/>
        </p:nvSpPr>
        <p:spPr>
          <a:xfrm>
            <a:off x="-1408680" y="847800"/>
            <a:ext cx="931320" cy="716040"/>
          </a:xfrm>
          <a:custGeom>
            <a:avLst/>
            <a:gdLst/>
            <a:ahLst/>
            <a:cxnLst/>
            <a:rect l="l" t="t" r="r" b="b"/>
            <a:pathLst>
              <a:path w="38849" h="2986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9"/>
          <p:cNvSpPr/>
          <p:nvPr/>
        </p:nvSpPr>
        <p:spPr>
          <a:xfrm>
            <a:off x="3328200" y="2971080"/>
            <a:ext cx="236160" cy="1472400"/>
          </a:xfrm>
          <a:custGeom>
            <a:avLst/>
            <a:gdLst/>
            <a:ahLst/>
            <a:cxnLst/>
            <a:rect l="l" t="t" r="r" b="b"/>
            <a:pathLst>
              <a:path w="9872" h="6139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40"/>
          <p:cNvSpPr/>
          <p:nvPr/>
        </p:nvSpPr>
        <p:spPr>
          <a:xfrm>
            <a:off x="3759840" y="2919960"/>
            <a:ext cx="125640" cy="70560"/>
          </a:xfrm>
          <a:custGeom>
            <a:avLst/>
            <a:gdLst/>
            <a:ahLst/>
            <a:cxnLst/>
            <a:rect l="l" t="t" r="r" b="b"/>
            <a:pathLst>
              <a:path w="5267" h="29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41"/>
          <p:cNvSpPr/>
          <p:nvPr/>
        </p:nvSpPr>
        <p:spPr>
          <a:xfrm>
            <a:off x="4206960" y="3632760"/>
            <a:ext cx="150480" cy="168840"/>
          </a:xfrm>
          <a:custGeom>
            <a:avLst/>
            <a:gdLst/>
            <a:ahLst/>
            <a:cxnLst/>
            <a:rect l="l" t="t" r="r" b="b"/>
            <a:pathLst>
              <a:path w="6305" h="707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42"/>
          <p:cNvSpPr/>
          <p:nvPr/>
        </p:nvSpPr>
        <p:spPr>
          <a:xfrm>
            <a:off x="3902760" y="2990880"/>
            <a:ext cx="300240" cy="314280"/>
          </a:xfrm>
          <a:custGeom>
            <a:avLst/>
            <a:gdLst/>
            <a:ahLst/>
            <a:cxnLst/>
            <a:rect l="l" t="t" r="r" b="b"/>
            <a:pathLst>
              <a:path w="12547" h="13125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43"/>
          <p:cNvSpPr/>
          <p:nvPr/>
        </p:nvSpPr>
        <p:spPr>
          <a:xfrm>
            <a:off x="3358800" y="2801520"/>
            <a:ext cx="234000" cy="150480"/>
          </a:xfrm>
          <a:custGeom>
            <a:avLst/>
            <a:gdLst/>
            <a:ahLst/>
            <a:cxnLst/>
            <a:rect l="l" t="t" r="r" b="b"/>
            <a:pathLst>
              <a:path w="9788" h="6305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44"/>
          <p:cNvSpPr/>
          <p:nvPr/>
        </p:nvSpPr>
        <p:spPr>
          <a:xfrm>
            <a:off x="4240800" y="3481560"/>
            <a:ext cx="55800" cy="112680"/>
          </a:xfrm>
          <a:custGeom>
            <a:avLst/>
            <a:gdLst/>
            <a:ahLst/>
            <a:cxnLst/>
            <a:rect l="l" t="t" r="r" b="b"/>
            <a:pathLst>
              <a:path w="2353" h="472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5"/>
          <p:cNvSpPr/>
          <p:nvPr/>
        </p:nvSpPr>
        <p:spPr>
          <a:xfrm>
            <a:off x="3623040" y="2875680"/>
            <a:ext cx="115560" cy="56520"/>
          </a:xfrm>
          <a:custGeom>
            <a:avLst/>
            <a:gdLst/>
            <a:ahLst/>
            <a:cxnLst/>
            <a:rect l="l" t="t" r="r" b="b"/>
            <a:pathLst>
              <a:path w="4841" h="2386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46"/>
          <p:cNvSpPr/>
          <p:nvPr/>
        </p:nvSpPr>
        <p:spPr>
          <a:xfrm>
            <a:off x="4191480" y="3335760"/>
            <a:ext cx="72720" cy="110160"/>
          </a:xfrm>
          <a:custGeom>
            <a:avLst/>
            <a:gdLst/>
            <a:ahLst/>
            <a:cxnLst/>
            <a:rect l="l" t="t" r="r" b="b"/>
            <a:pathLst>
              <a:path w="3067" h="4621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47"/>
          <p:cNvSpPr/>
          <p:nvPr/>
        </p:nvSpPr>
        <p:spPr>
          <a:xfrm>
            <a:off x="-1914480" y="1987200"/>
            <a:ext cx="214920" cy="415080"/>
          </a:xfrm>
          <a:custGeom>
            <a:avLst/>
            <a:gdLst/>
            <a:ahLst/>
            <a:cxnLst/>
            <a:rect l="l" t="t" r="r" b="b"/>
            <a:pathLst>
              <a:path w="8980" h="17326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48"/>
          <p:cNvSpPr/>
          <p:nvPr/>
        </p:nvSpPr>
        <p:spPr>
          <a:xfrm>
            <a:off x="-1742400" y="2580120"/>
            <a:ext cx="87120" cy="102960"/>
          </a:xfrm>
          <a:custGeom>
            <a:avLst/>
            <a:gdLst/>
            <a:ahLst/>
            <a:cxnLst/>
            <a:rect l="l" t="t" r="r" b="b"/>
            <a:pathLst>
              <a:path w="3657" h="4325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49"/>
          <p:cNvSpPr/>
          <p:nvPr/>
        </p:nvSpPr>
        <p:spPr>
          <a:xfrm>
            <a:off x="-1797120" y="2440080"/>
            <a:ext cx="68040" cy="108720"/>
          </a:xfrm>
          <a:custGeom>
            <a:avLst/>
            <a:gdLst/>
            <a:ahLst/>
            <a:cxnLst/>
            <a:rect l="l" t="t" r="r" b="b"/>
            <a:pathLst>
              <a:path w="2867" h="4556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50"/>
          <p:cNvSpPr/>
          <p:nvPr/>
        </p:nvSpPr>
        <p:spPr>
          <a:xfrm>
            <a:off x="-1778760" y="1845360"/>
            <a:ext cx="76680" cy="107640"/>
          </a:xfrm>
          <a:custGeom>
            <a:avLst/>
            <a:gdLst/>
            <a:ahLst/>
            <a:cxnLst/>
            <a:rect l="l" t="t" r="r" b="b"/>
            <a:pathLst>
              <a:path w="3232" h="4516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51"/>
          <p:cNvSpPr/>
          <p:nvPr/>
        </p:nvSpPr>
        <p:spPr>
          <a:xfrm>
            <a:off x="-1647360" y="1518120"/>
            <a:ext cx="213120" cy="213120"/>
          </a:xfrm>
          <a:custGeom>
            <a:avLst/>
            <a:gdLst/>
            <a:ahLst/>
            <a:cxnLst/>
            <a:rect l="l" t="t" r="r" b="b"/>
            <a:pathLst>
              <a:path w="8917" h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52"/>
          <p:cNvSpPr/>
          <p:nvPr/>
        </p:nvSpPr>
        <p:spPr>
          <a:xfrm>
            <a:off x="-1710000" y="1717560"/>
            <a:ext cx="86400" cy="99360"/>
          </a:xfrm>
          <a:custGeom>
            <a:avLst/>
            <a:gdLst/>
            <a:ahLst/>
            <a:cxnLst/>
            <a:rect l="l" t="t" r="r" b="b"/>
            <a:pathLst>
              <a:path w="3631" h="417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53"/>
          <p:cNvSpPr/>
          <p:nvPr/>
        </p:nvSpPr>
        <p:spPr>
          <a:xfrm>
            <a:off x="-1658880" y="2705400"/>
            <a:ext cx="221760" cy="225360"/>
          </a:xfrm>
          <a:custGeom>
            <a:avLst/>
            <a:gdLst/>
            <a:ahLst/>
            <a:cxnLst/>
            <a:rect l="l" t="t" r="r" b="b"/>
            <a:pathLst>
              <a:path w="9278" h="941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54"/>
          <p:cNvSpPr/>
          <p:nvPr/>
        </p:nvSpPr>
        <p:spPr>
          <a:xfrm>
            <a:off x="-829080" y="4537080"/>
            <a:ext cx="308880" cy="314280"/>
          </a:xfrm>
          <a:custGeom>
            <a:avLst/>
            <a:gdLst/>
            <a:ahLst/>
            <a:cxnLst/>
            <a:rect l="l" t="t" r="r" b="b"/>
            <a:pathLst>
              <a:path w="12897" h="13134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55"/>
          <p:cNvSpPr/>
          <p:nvPr/>
        </p:nvSpPr>
        <p:spPr>
          <a:xfrm>
            <a:off x="-368280" y="4908960"/>
            <a:ext cx="124920" cy="57240"/>
          </a:xfrm>
          <a:custGeom>
            <a:avLst/>
            <a:gdLst/>
            <a:ahLst/>
            <a:cxnLst/>
            <a:rect l="l" t="t" r="r" b="b"/>
            <a:pathLst>
              <a:path w="5233" h="2414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56"/>
          <p:cNvSpPr/>
          <p:nvPr/>
        </p:nvSpPr>
        <p:spPr>
          <a:xfrm>
            <a:off x="-918360" y="4248360"/>
            <a:ext cx="52920" cy="111240"/>
          </a:xfrm>
          <a:custGeom>
            <a:avLst/>
            <a:gdLst/>
            <a:ahLst/>
            <a:cxnLst/>
            <a:rect l="l" t="t" r="r" b="b"/>
            <a:pathLst>
              <a:path w="2235" h="4672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57"/>
          <p:cNvSpPr/>
          <p:nvPr/>
        </p:nvSpPr>
        <p:spPr>
          <a:xfrm>
            <a:off x="-887760" y="4397040"/>
            <a:ext cx="71280" cy="109440"/>
          </a:xfrm>
          <a:custGeom>
            <a:avLst/>
            <a:gdLst/>
            <a:ahLst/>
            <a:cxnLst/>
            <a:rect l="l" t="t" r="r" b="b"/>
            <a:pathLst>
              <a:path w="2995" h="459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58"/>
          <p:cNvSpPr/>
          <p:nvPr/>
        </p:nvSpPr>
        <p:spPr>
          <a:xfrm>
            <a:off x="-977760" y="4039560"/>
            <a:ext cx="150480" cy="170280"/>
          </a:xfrm>
          <a:custGeom>
            <a:avLst/>
            <a:gdLst/>
            <a:ahLst/>
            <a:cxnLst/>
            <a:rect l="l" t="t" r="r" b="b"/>
            <a:pathLst>
              <a:path w="6305" h="7133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59"/>
          <p:cNvSpPr/>
          <p:nvPr/>
        </p:nvSpPr>
        <p:spPr>
          <a:xfrm>
            <a:off x="-509400" y="4852080"/>
            <a:ext cx="125280" cy="69840"/>
          </a:xfrm>
          <a:custGeom>
            <a:avLst/>
            <a:gdLst/>
            <a:ahLst/>
            <a:cxnLst/>
            <a:rect l="l" t="t" r="r" b="b"/>
            <a:pathLst>
              <a:path w="5252" h="2934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60"/>
          <p:cNvSpPr/>
          <p:nvPr/>
        </p:nvSpPr>
        <p:spPr>
          <a:xfrm>
            <a:off x="-209160" y="4890600"/>
            <a:ext cx="227160" cy="150480"/>
          </a:xfrm>
          <a:custGeom>
            <a:avLst/>
            <a:gdLst/>
            <a:ahLst/>
            <a:cxnLst/>
            <a:rect l="l" t="t" r="r" b="b"/>
            <a:pathLst>
              <a:path w="9490" h="6305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1"/>
          <p:cNvSpPr/>
          <p:nvPr/>
        </p:nvSpPr>
        <p:spPr>
          <a:xfrm>
            <a:off x="1330920" y="164340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8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62"/>
          <p:cNvSpPr/>
          <p:nvPr/>
        </p:nvSpPr>
        <p:spPr>
          <a:xfrm>
            <a:off x="23853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63"/>
          <p:cNvSpPr/>
          <p:nvPr/>
        </p:nvSpPr>
        <p:spPr>
          <a:xfrm>
            <a:off x="2963160" y="58896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64"/>
          <p:cNvSpPr/>
          <p:nvPr/>
        </p:nvSpPr>
        <p:spPr>
          <a:xfrm>
            <a:off x="-493560" y="4066920"/>
            <a:ext cx="453240" cy="583200"/>
          </a:xfrm>
          <a:custGeom>
            <a:avLst/>
            <a:gdLst/>
            <a:ahLst/>
            <a:cxnLst/>
            <a:rect l="l" t="t" r="r" b="b"/>
            <a:pathLst>
              <a:path w="18915" h="24328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65"/>
          <p:cNvSpPr/>
          <p:nvPr/>
        </p:nvSpPr>
        <p:spPr>
          <a:xfrm>
            <a:off x="-398880" y="416484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66"/>
          <p:cNvSpPr/>
          <p:nvPr/>
        </p:nvSpPr>
        <p:spPr>
          <a:xfrm>
            <a:off x="-398880" y="4237920"/>
            <a:ext cx="268200" cy="37440"/>
          </a:xfrm>
          <a:custGeom>
            <a:avLst/>
            <a:gdLst/>
            <a:ahLst/>
            <a:cxnLst/>
            <a:rect l="l" t="t" r="r" b="b"/>
            <a:pathLst>
              <a:path w="11209" h="1593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67"/>
          <p:cNvSpPr/>
          <p:nvPr/>
        </p:nvSpPr>
        <p:spPr>
          <a:xfrm>
            <a:off x="-398880" y="4311360"/>
            <a:ext cx="211680" cy="37440"/>
          </a:xfrm>
          <a:custGeom>
            <a:avLst/>
            <a:gdLst/>
            <a:ahLst/>
            <a:cxnLst/>
            <a:rect l="l" t="t" r="r" b="b"/>
            <a:pathLst>
              <a:path w="8853" h="1594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8"/>
          <p:cNvSpPr/>
          <p:nvPr/>
        </p:nvSpPr>
        <p:spPr>
          <a:xfrm>
            <a:off x="3959280" y="2384280"/>
            <a:ext cx="384480" cy="427320"/>
          </a:xfrm>
          <a:custGeom>
            <a:avLst/>
            <a:gdLst/>
            <a:ahLst/>
            <a:cxnLst/>
            <a:rect l="l" t="t" r="r" b="b"/>
            <a:pathLst>
              <a:path w="16049" h="17833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69"/>
          <p:cNvSpPr/>
          <p:nvPr/>
        </p:nvSpPr>
        <p:spPr>
          <a:xfrm>
            <a:off x="1338840" y="154080"/>
            <a:ext cx="503640" cy="431280"/>
          </a:xfrm>
          <a:custGeom>
            <a:avLst/>
            <a:gdLst/>
            <a:ahLst/>
            <a:cxnLst/>
            <a:rect l="l" t="t" r="r" b="b"/>
            <a:pathLst>
              <a:path w="21016" h="18002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70"/>
          <p:cNvSpPr/>
          <p:nvPr/>
        </p:nvSpPr>
        <p:spPr>
          <a:xfrm>
            <a:off x="1483920" y="232920"/>
            <a:ext cx="97200" cy="225360"/>
          </a:xfrm>
          <a:custGeom>
            <a:avLst/>
            <a:gdLst/>
            <a:ahLst/>
            <a:cxnLst/>
            <a:rect l="l" t="t" r="r" b="b"/>
            <a:pathLst>
              <a:path w="4076" h="942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71"/>
          <p:cNvSpPr/>
          <p:nvPr/>
        </p:nvSpPr>
        <p:spPr>
          <a:xfrm>
            <a:off x="-1092600" y="243036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72"/>
          <p:cNvSpPr/>
          <p:nvPr/>
        </p:nvSpPr>
        <p:spPr>
          <a:xfrm>
            <a:off x="-488880" y="1446120"/>
            <a:ext cx="144360" cy="144360"/>
          </a:xfrm>
          <a:custGeom>
            <a:avLst/>
            <a:gdLst/>
            <a:ahLst/>
            <a:cxnLst/>
            <a:rect l="l" t="t" r="r" b="b"/>
            <a:pathLst>
              <a:path w="6051" h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73"/>
          <p:cNvSpPr/>
          <p:nvPr/>
        </p:nvSpPr>
        <p:spPr>
          <a:xfrm>
            <a:off x="3936600" y="266400"/>
            <a:ext cx="142920" cy="144360"/>
          </a:xfrm>
          <a:custGeom>
            <a:avLst/>
            <a:gdLst/>
            <a:ahLst/>
            <a:cxnLst/>
            <a:rect l="l" t="t" r="r" b="b"/>
            <a:pathLst>
              <a:path w="5988" h="6051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74"/>
          <p:cNvSpPr/>
          <p:nvPr/>
        </p:nvSpPr>
        <p:spPr>
          <a:xfrm>
            <a:off x="-1092600" y="269928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2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75"/>
          <p:cNvSpPr/>
          <p:nvPr/>
        </p:nvSpPr>
        <p:spPr>
          <a:xfrm>
            <a:off x="169560" y="1435320"/>
            <a:ext cx="164520" cy="165960"/>
          </a:xfrm>
          <a:custGeom>
            <a:avLst/>
            <a:gdLst/>
            <a:ahLst/>
            <a:cxnLst/>
            <a:rect l="l" t="t" r="r" b="b"/>
            <a:pathLst>
              <a:path w="6879" h="6943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76"/>
          <p:cNvSpPr/>
          <p:nvPr/>
        </p:nvSpPr>
        <p:spPr>
          <a:xfrm>
            <a:off x="849600" y="1453680"/>
            <a:ext cx="1452600" cy="129240"/>
          </a:xfrm>
          <a:custGeom>
            <a:avLst/>
            <a:gdLst/>
            <a:ahLst/>
            <a:cxnLst/>
            <a:rect l="l" t="t" r="r" b="b"/>
            <a:pathLst>
              <a:path w="60564" h="5415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77"/>
          <p:cNvSpPr/>
          <p:nvPr/>
        </p:nvSpPr>
        <p:spPr>
          <a:xfrm>
            <a:off x="-848160" y="158040"/>
            <a:ext cx="2016360" cy="590760"/>
          </a:xfrm>
          <a:custGeom>
            <a:avLst/>
            <a:gdLst/>
            <a:ahLst/>
            <a:cxnLst/>
            <a:rect l="l" t="t" r="r" b="b"/>
            <a:pathLst>
              <a:path w="84064" h="24647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78"/>
          <p:cNvSpPr/>
          <p:nvPr/>
        </p:nvSpPr>
        <p:spPr>
          <a:xfrm>
            <a:off x="3445920" y="532440"/>
            <a:ext cx="809280" cy="1065960"/>
          </a:xfrm>
          <a:custGeom>
            <a:avLst/>
            <a:gdLst/>
            <a:ahLst/>
            <a:cxnLst/>
            <a:rect l="l" t="t" r="r" b="b"/>
            <a:pathLst>
              <a:path w="33753" h="44452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9"/>
          <p:cNvSpPr/>
          <p:nvPr/>
        </p:nvSpPr>
        <p:spPr>
          <a:xfrm>
            <a:off x="-1256040" y="482040"/>
            <a:ext cx="129240" cy="301320"/>
          </a:xfrm>
          <a:custGeom>
            <a:avLst/>
            <a:gdLst/>
            <a:ahLst/>
            <a:cxnLst/>
            <a:rect l="l" t="t" r="r" b="b"/>
            <a:pathLst>
              <a:path w="5414" h="12595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80"/>
          <p:cNvSpPr/>
          <p:nvPr/>
        </p:nvSpPr>
        <p:spPr>
          <a:xfrm>
            <a:off x="-432360" y="3597840"/>
            <a:ext cx="129240" cy="301680"/>
          </a:xfrm>
          <a:custGeom>
            <a:avLst/>
            <a:gdLst/>
            <a:ahLst/>
            <a:cxnLst/>
            <a:rect l="l" t="t" r="r" b="b"/>
            <a:pathLst>
              <a:path w="5414" h="1261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81"/>
          <p:cNvSpPr/>
          <p:nvPr/>
        </p:nvSpPr>
        <p:spPr>
          <a:xfrm>
            <a:off x="-1074240" y="482040"/>
            <a:ext cx="127800" cy="301320"/>
          </a:xfrm>
          <a:custGeom>
            <a:avLst/>
            <a:gdLst/>
            <a:ahLst/>
            <a:cxnLst/>
            <a:rect l="l" t="t" r="r" b="b"/>
            <a:pathLst>
              <a:path w="5350" h="12595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2"/>
          <p:cNvSpPr/>
          <p:nvPr/>
        </p:nvSpPr>
        <p:spPr>
          <a:xfrm>
            <a:off x="-432360" y="1941480"/>
            <a:ext cx="129240" cy="1600560"/>
          </a:xfrm>
          <a:custGeom>
            <a:avLst/>
            <a:gdLst/>
            <a:ahLst/>
            <a:cxnLst/>
            <a:rect l="l" t="t" r="r" b="b"/>
            <a:pathLst>
              <a:path w="5414" h="66741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83"/>
          <p:cNvSpPr/>
          <p:nvPr/>
        </p:nvSpPr>
        <p:spPr>
          <a:xfrm>
            <a:off x="3209040" y="4536000"/>
            <a:ext cx="1004760" cy="152280"/>
          </a:xfrm>
          <a:custGeom>
            <a:avLst/>
            <a:gdLst/>
            <a:ahLst/>
            <a:cxnLst/>
            <a:rect l="l" t="t" r="r" b="b"/>
            <a:pathLst>
              <a:path w="41905" h="6369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84"/>
          <p:cNvSpPr/>
          <p:nvPr/>
        </p:nvSpPr>
        <p:spPr>
          <a:xfrm>
            <a:off x="168480" y="4665960"/>
            <a:ext cx="1180080" cy="377280"/>
          </a:xfrm>
          <a:custGeom>
            <a:avLst/>
            <a:gdLst/>
            <a:ahLst/>
            <a:cxnLst/>
            <a:rect l="l" t="t" r="r" b="b"/>
            <a:pathLst>
              <a:path w="49209" h="15754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85"/>
          <p:cNvSpPr/>
          <p:nvPr/>
        </p:nvSpPr>
        <p:spPr>
          <a:xfrm>
            <a:off x="-1356840" y="2564640"/>
            <a:ext cx="188640" cy="160560"/>
          </a:xfrm>
          <a:custGeom>
            <a:avLst/>
            <a:gdLst/>
            <a:ahLst/>
            <a:cxnLst/>
            <a:rect l="l" t="t" r="r" b="b"/>
            <a:pathLst>
              <a:path w="7898" h="6721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86"/>
          <p:cNvSpPr/>
          <p:nvPr/>
        </p:nvSpPr>
        <p:spPr>
          <a:xfrm>
            <a:off x="-1317240" y="1615680"/>
            <a:ext cx="593640" cy="129240"/>
          </a:xfrm>
          <a:custGeom>
            <a:avLst/>
            <a:gdLst/>
            <a:ahLst/>
            <a:cxnLst/>
            <a:rect l="l" t="t" r="r" b="b"/>
            <a:pathLst>
              <a:path w="24774" h="541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87"/>
          <p:cNvSpPr/>
          <p:nvPr/>
        </p:nvSpPr>
        <p:spPr>
          <a:xfrm>
            <a:off x="3688920" y="3380760"/>
            <a:ext cx="168840" cy="436320"/>
          </a:xfrm>
          <a:custGeom>
            <a:avLst/>
            <a:gdLst/>
            <a:ahLst/>
            <a:cxnLst/>
            <a:rect l="l" t="t" r="r" b="b"/>
            <a:pathLst>
              <a:path w="7070" h="18215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88"/>
          <p:cNvSpPr/>
          <p:nvPr/>
        </p:nvSpPr>
        <p:spPr>
          <a:xfrm>
            <a:off x="3875400" y="3379320"/>
            <a:ext cx="170640" cy="437760"/>
          </a:xfrm>
          <a:custGeom>
            <a:avLst/>
            <a:gdLst/>
            <a:ahLst/>
            <a:cxnLst/>
            <a:rect l="l" t="t" r="r" b="b"/>
            <a:pathLst>
              <a:path w="7134" h="18279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89"/>
          <p:cNvSpPr/>
          <p:nvPr/>
        </p:nvSpPr>
        <p:spPr>
          <a:xfrm>
            <a:off x="3778920" y="3467880"/>
            <a:ext cx="176400" cy="110880"/>
          </a:xfrm>
          <a:custGeom>
            <a:avLst/>
            <a:gdLst/>
            <a:ahLst/>
            <a:cxnLst/>
            <a:rect l="l" t="t" r="r" b="b"/>
            <a:pathLst>
              <a:path w="7388" h="465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90"/>
          <p:cNvSpPr/>
          <p:nvPr/>
        </p:nvSpPr>
        <p:spPr>
          <a:xfrm>
            <a:off x="3867840" y="3617640"/>
            <a:ext cx="360" cy="360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91"/>
          <p:cNvSpPr/>
          <p:nvPr/>
        </p:nvSpPr>
        <p:spPr>
          <a:xfrm>
            <a:off x="3650760" y="333036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92"/>
          <p:cNvSpPr/>
          <p:nvPr/>
        </p:nvSpPr>
        <p:spPr>
          <a:xfrm>
            <a:off x="3650760" y="3830040"/>
            <a:ext cx="428760" cy="37440"/>
          </a:xfrm>
          <a:custGeom>
            <a:avLst/>
            <a:gdLst/>
            <a:ahLst/>
            <a:cxnLst/>
            <a:rect l="l" t="t" r="r" b="b"/>
            <a:pathLst>
              <a:path w="17896" h="1593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93"/>
          <p:cNvSpPr/>
          <p:nvPr/>
        </p:nvSpPr>
        <p:spPr>
          <a:xfrm>
            <a:off x="-522360" y="482040"/>
            <a:ext cx="87840" cy="170640"/>
          </a:xfrm>
          <a:custGeom>
            <a:avLst/>
            <a:gdLst/>
            <a:ahLst/>
            <a:cxnLst/>
            <a:rect l="l" t="t" r="r" b="b"/>
            <a:pathLst>
              <a:path w="3694" h="713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CustomShape 94"/>
          <p:cNvSpPr/>
          <p:nvPr/>
        </p:nvSpPr>
        <p:spPr>
          <a:xfrm>
            <a:off x="-415440" y="478800"/>
            <a:ext cx="141480" cy="174960"/>
          </a:xfrm>
          <a:custGeom>
            <a:avLst/>
            <a:gdLst/>
            <a:ahLst/>
            <a:cxnLst/>
            <a:rect l="l" t="t" r="r" b="b"/>
            <a:pathLst>
              <a:path w="5924" h="7325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95"/>
          <p:cNvSpPr/>
          <p:nvPr/>
        </p:nvSpPr>
        <p:spPr>
          <a:xfrm>
            <a:off x="12240" y="4484160"/>
            <a:ext cx="155160" cy="202680"/>
          </a:xfrm>
          <a:custGeom>
            <a:avLst/>
            <a:gdLst/>
            <a:ahLst/>
            <a:cxnLst/>
            <a:rect l="l" t="t" r="r" b="b"/>
            <a:pathLst>
              <a:path w="6497" h="8471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96"/>
          <p:cNvSpPr/>
          <p:nvPr/>
        </p:nvSpPr>
        <p:spPr>
          <a:xfrm>
            <a:off x="192600" y="4384800"/>
            <a:ext cx="198000" cy="364680"/>
          </a:xfrm>
          <a:custGeom>
            <a:avLst/>
            <a:gdLst/>
            <a:ahLst/>
            <a:cxnLst/>
            <a:rect l="l" t="t" r="r" b="b"/>
            <a:pathLst>
              <a:path w="8280" h="15222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97"/>
          <p:cNvSpPr/>
          <p:nvPr/>
        </p:nvSpPr>
        <p:spPr>
          <a:xfrm>
            <a:off x="3801960" y="4086720"/>
            <a:ext cx="230040" cy="230040"/>
          </a:xfrm>
          <a:custGeom>
            <a:avLst/>
            <a:gdLst/>
            <a:ahLst/>
            <a:cxnLst/>
            <a:rect l="l" t="t" r="r" b="b"/>
            <a:pathLst>
              <a:path w="9617" h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98"/>
          <p:cNvSpPr/>
          <p:nvPr/>
        </p:nvSpPr>
        <p:spPr>
          <a:xfrm>
            <a:off x="3542040" y="1874880"/>
            <a:ext cx="130680" cy="168840"/>
          </a:xfrm>
          <a:custGeom>
            <a:avLst/>
            <a:gdLst/>
            <a:ahLst/>
            <a:cxnLst/>
            <a:rect l="l" t="t" r="r" b="b"/>
            <a:pathLst>
              <a:path w="5478" h="707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99"/>
          <p:cNvSpPr/>
          <p:nvPr/>
        </p:nvSpPr>
        <p:spPr>
          <a:xfrm>
            <a:off x="3715920" y="1882440"/>
            <a:ext cx="133920" cy="168840"/>
          </a:xfrm>
          <a:custGeom>
            <a:avLst/>
            <a:gdLst/>
            <a:ahLst/>
            <a:cxnLst/>
            <a:rect l="l" t="t" r="r" b="b"/>
            <a:pathLst>
              <a:path w="5605" h="707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5" name="Imagem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419800" y="3562920"/>
            <a:ext cx="2670120" cy="620640"/>
          </a:xfrm>
          <a:prstGeom prst="rect">
            <a:avLst/>
          </a:prstGeom>
          <a:ln>
            <a:noFill/>
          </a:ln>
        </p:spPr>
      </p:pic>
      <p:sp>
        <p:nvSpPr>
          <p:cNvPr id="333" name="CustomShape 100"/>
          <p:cNvSpPr/>
          <p:nvPr/>
        </p:nvSpPr>
        <p:spPr>
          <a:xfrm>
            <a:off x="3852360" y="1873800"/>
            <a:ext cx="223920" cy="168840"/>
          </a:xfrm>
          <a:custGeom>
            <a:avLst/>
            <a:gdLst/>
            <a:ahLst/>
            <a:cxnLst/>
            <a:rect l="l" t="t" r="r" b="b"/>
            <a:pathLst>
              <a:path w="9363" h="707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101"/>
          <p:cNvSpPr/>
          <p:nvPr/>
        </p:nvSpPr>
        <p:spPr>
          <a:xfrm>
            <a:off x="4098600" y="1870560"/>
            <a:ext cx="97200" cy="168840"/>
          </a:xfrm>
          <a:custGeom>
            <a:avLst/>
            <a:gdLst/>
            <a:ahLst/>
            <a:cxnLst/>
            <a:rect l="l" t="t" r="r" b="b"/>
            <a:pathLst>
              <a:path w="4077" h="707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6282000" y="425160"/>
            <a:ext cx="2723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CONCLUSÃO</a:t>
            </a:r>
            <a:endParaRPr lang="en-US" sz="3000" b="0" strike="noStrike" spc="-1" dirty="0">
              <a:latin typeface="Arial" panose="020B0604020202020204"/>
            </a:endParaRPr>
          </a:p>
        </p:txBody>
      </p:sp>
      <p:pic>
        <p:nvPicPr>
          <p:cNvPr id="4" name="Imagem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384724" y="1031041"/>
            <a:ext cx="6259156" cy="315649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Espaço Reservado para Texto 5"/>
          <p:cNvSpPr>
            <a:spLocks noGrp="true"/>
          </p:cNvSpPr>
          <p:nvPr>
            <p:ph type="body"/>
          </p:nvPr>
        </p:nvSpPr>
        <p:spPr>
          <a:xfrm>
            <a:off x="1384724" y="4322618"/>
            <a:ext cx="6366894" cy="5611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dirty="0" smtClean="0">
                <a:solidFill>
                  <a:schemeClr val="bg1"/>
                </a:solidFill>
              </a:rPr>
              <a:t>“Não </a:t>
            </a:r>
            <a:r>
              <a:rPr lang="pt-BR" sz="1400" dirty="0">
                <a:solidFill>
                  <a:schemeClr val="bg1"/>
                </a:solidFill>
              </a:rPr>
              <a:t>existem erros, apenas lições. O crescimento é um processo de tentativa e erro: experimentação. As experiências que não deram certo fazem parte do processo, assim como as </a:t>
            </a:r>
            <a:r>
              <a:rPr lang="pt-BR" sz="1400" dirty="0" smtClean="0">
                <a:solidFill>
                  <a:schemeClr val="bg1"/>
                </a:solidFill>
              </a:rPr>
              <a:t>bem-sucedidas“</a:t>
            </a:r>
            <a:br>
              <a:rPr lang="pt-BR" sz="1400" dirty="0">
                <a:solidFill>
                  <a:schemeClr val="bg1"/>
                </a:solidFill>
              </a:rPr>
            </a:b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4473720" y="3108960"/>
            <a:ext cx="3892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000" b="0" strike="noStrike" spc="-1" dirty="0">
                <a:solidFill>
                  <a:schemeClr val="bg1">
                    <a:lumMod val="75000"/>
                  </a:schemeClr>
                </a:solidFill>
                <a:latin typeface="Roboto Black" panose="02000000000000000000"/>
                <a:ea typeface="Roboto Black" panose="02000000000000000000"/>
              </a:rPr>
              <a:t>OBRIGADO A TODOS!</a:t>
            </a:r>
            <a:endParaRPr lang="en-US" sz="3000" b="0" strike="noStrike" spc="-1" dirty="0">
              <a:solidFill>
                <a:schemeClr val="bg1">
                  <a:lumMod val="75000"/>
                </a:schemeClr>
              </a:solidFill>
              <a:latin typeface="Arial" panose="020B0604020202020204"/>
            </a:endParaRPr>
          </a:p>
        </p:txBody>
      </p:sp>
      <p:pic>
        <p:nvPicPr>
          <p:cNvPr id="515" name="Imagem 2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600" y="798120"/>
            <a:ext cx="3110400" cy="311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27" y="214830"/>
            <a:ext cx="6151418" cy="466501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true"/>
          </p:cNvPicPr>
          <p:nvPr/>
        </p:nvPicPr>
        <p:blipFill rotWithShape="true">
          <a:blip r:embed="rId1"/>
          <a:srcRect r="1156"/>
          <a:stretch>
            <a:fillRect/>
          </a:stretch>
        </p:blipFill>
        <p:spPr>
          <a:xfrm>
            <a:off x="1319646" y="588386"/>
            <a:ext cx="6660573" cy="39426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Stories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/>
          </p:nvPr>
        </p:nvSpPr>
        <p:spPr>
          <a:xfrm>
            <a:off x="457200" y="1080655"/>
            <a:ext cx="8232840" cy="37511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Coordenadora de Produção de Multimídia, quero prever quando os componentes de hardware irão parar de funcionar para assim efetuar o orçamento e realizar a troca. 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Gerente de produção , preciso das informações do hardware para efetuar  assim as alterações pertinentes, aumentando a qualidade e eficiência do nosso  </a:t>
            </a:r>
            <a:r>
              <a:rPr lang="pt-BR" sz="1600" dirty="0" smtClean="0">
                <a:solidFill>
                  <a:schemeClr val="bg1"/>
                </a:solidFill>
              </a:rPr>
              <a:t>serviço.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</a:t>
            </a:r>
            <a:r>
              <a:rPr lang="pt-BR" sz="1600" dirty="0" err="1">
                <a:solidFill>
                  <a:schemeClr val="bg1"/>
                </a:solidFill>
              </a:rPr>
              <a:t>renderizador</a:t>
            </a:r>
            <a:r>
              <a:rPr lang="pt-BR" sz="1600" dirty="0">
                <a:solidFill>
                  <a:schemeClr val="bg1"/>
                </a:solidFill>
              </a:rPr>
              <a:t> quero prevenir o </a:t>
            </a:r>
            <a:r>
              <a:rPr lang="pt-BR" sz="1600" dirty="0" smtClean="0">
                <a:solidFill>
                  <a:schemeClr val="bg1"/>
                </a:solidFill>
              </a:rPr>
              <a:t>sobre carregamento </a:t>
            </a:r>
            <a:r>
              <a:rPr lang="pt-BR" sz="1600" dirty="0">
                <a:solidFill>
                  <a:schemeClr val="bg1"/>
                </a:solidFill>
              </a:rPr>
              <a:t>do meu computador para assim evitar perdas de projeto e consecutivamente o </a:t>
            </a:r>
            <a:r>
              <a:rPr lang="pt-BR" sz="1600" dirty="0" smtClean="0">
                <a:solidFill>
                  <a:schemeClr val="bg1"/>
                </a:solidFill>
              </a:rPr>
              <a:t>retrabalho.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 Eu como  editora  de  vídeos  preciso  melhorar  a  performance do  meu computador e aumentar sua velocidade, para assim facilitar e acelerar as entregas de projetos</a:t>
            </a:r>
            <a:r>
              <a:rPr lang="pt-BR" sz="1600" dirty="0" smtClean="0">
                <a:solidFill>
                  <a:schemeClr val="bg1"/>
                </a:solidFill>
              </a:rPr>
              <a:t>.</a:t>
            </a:r>
            <a:endParaRPr lang="pt-BR" sz="16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bg1"/>
                </a:solidFill>
              </a:rPr>
              <a:t>Eu como Diretora de Artes preciso de uma aplicação e site que eu consiga </a:t>
            </a:r>
            <a:r>
              <a:rPr lang="pt-BR" sz="1600" dirty="0" err="1">
                <a:solidFill>
                  <a:schemeClr val="bg1"/>
                </a:solidFill>
              </a:rPr>
              <a:t>logar</a:t>
            </a:r>
            <a:r>
              <a:rPr lang="pt-BR" sz="1600" dirty="0">
                <a:solidFill>
                  <a:schemeClr val="bg1"/>
                </a:solidFill>
              </a:rPr>
              <a:t> em modo escuro, para facilitar minha visão. 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User </a:t>
            </a:r>
            <a:r>
              <a:rPr lang="en-US" sz="2400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Stories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/>
          </p:nvPr>
        </p:nvSpPr>
        <p:spPr>
          <a:xfrm>
            <a:off x="457200" y="847439"/>
            <a:ext cx="8232840" cy="39843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Áudio quero ter um cadastro mais prático que não precise cadastrar muitos itens de endereço, para chegar rapidamente nos relatórios.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Editor de Imagens, preciso de um sistema que me envie alertas  se tiver com alguma oscilação no monitoramento para não prejudicar o trabalho.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Eu como Gerente de produção , preciso de um sistema que tenha gráficos para que eu e meus funcionários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comprendamos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o monitoramento das máquinas. 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Coordenador de Produção de Multimídia, preciso de um sistema em que eu posso escolher as aplicações que ficarão em segundo plano, para maior desempenho da máquina. </a:t>
            </a: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endParaRPr lang="pt-BR" sz="1600" dirty="0" smtClean="0">
              <a:solidFill>
                <a:schemeClr val="bg1"/>
              </a:solidFill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Eu como </a:t>
            </a:r>
            <a:r>
              <a:rPr lang="pt-BR" sz="1600" dirty="0" err="1" smtClean="0">
                <a:solidFill>
                  <a:schemeClr val="bg1"/>
                </a:solidFill>
                <a:latin typeface="+mn-lt"/>
              </a:rPr>
              <a:t>renderizador</a:t>
            </a:r>
            <a:r>
              <a:rPr lang="pt-BR" sz="1600" dirty="0" smtClean="0">
                <a:solidFill>
                  <a:schemeClr val="bg1"/>
                </a:solidFill>
                <a:latin typeface="+mn-lt"/>
              </a:rPr>
              <a:t> preciso de um sistema que monitore a placa de vídeo para   que eu consiga ter uma resolução.  </a:t>
            </a:r>
            <a:endParaRPr lang="pt-BR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22"/>
          <p:cNvSpPr>
            <a:spLocks noGrp="true"/>
          </p:cNvSpPr>
          <p:nvPr>
            <p:ph type="ctrTitle"/>
          </p:nvPr>
        </p:nvSpPr>
        <p:spPr>
          <a:xfrm>
            <a:off x="-263948" y="2265095"/>
            <a:ext cx="1862672" cy="606600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Canvas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5" name="Google Shape;403;p26"/>
          <p:cNvCxnSpPr/>
          <p:nvPr/>
        </p:nvCxnSpPr>
        <p:spPr>
          <a:xfrm>
            <a:off x="97671" y="2770567"/>
            <a:ext cx="1469881" cy="761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Retângulo 7"/>
          <p:cNvSpPr/>
          <p:nvPr/>
        </p:nvSpPr>
        <p:spPr>
          <a:xfrm>
            <a:off x="1624391" y="88491"/>
            <a:ext cx="1285703" cy="3737688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98482" y="88490"/>
            <a:ext cx="1666672" cy="3569109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574934" y="88490"/>
            <a:ext cx="1454728" cy="371415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039443" y="88490"/>
            <a:ext cx="1454728" cy="371415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2898482" y="1891144"/>
            <a:ext cx="1666672" cy="1923374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39443" y="1883532"/>
            <a:ext cx="1454728" cy="19083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645916" y="3814518"/>
            <a:ext cx="3688771" cy="1111443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494171" y="88489"/>
            <a:ext cx="1454728" cy="3703421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34687" y="3802641"/>
            <a:ext cx="3614212" cy="1123320"/>
          </a:xfrm>
          <a:prstGeom prst="rect">
            <a:avLst/>
          </a:prstGeom>
          <a:solidFill>
            <a:srgbClr val="0D23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130136" y="4128714"/>
            <a:ext cx="768346" cy="537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Assistência técnica pro Banco de dados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062720" y="4127904"/>
            <a:ext cx="779959" cy="555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62977" y="3846925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Estrutura de custo:</a:t>
            </a:r>
            <a:endParaRPr lang="pt-BR" sz="1200" dirty="0"/>
          </a:p>
        </p:txBody>
      </p:sp>
      <p:sp>
        <p:nvSpPr>
          <p:cNvPr id="24" name="Retângulo 23"/>
          <p:cNvSpPr/>
          <p:nvPr/>
        </p:nvSpPr>
        <p:spPr>
          <a:xfrm>
            <a:off x="1320270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Parceiras-chave:</a:t>
            </a:r>
            <a:endParaRPr lang="pt-BR" sz="1200" dirty="0"/>
          </a:p>
        </p:txBody>
      </p:sp>
      <p:sp>
        <p:nvSpPr>
          <p:cNvPr id="26" name="Retângulo 25"/>
          <p:cNvSpPr/>
          <p:nvPr/>
        </p:nvSpPr>
        <p:spPr>
          <a:xfrm>
            <a:off x="2583596" y="77656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Atividades-chave:</a:t>
            </a:r>
            <a:endParaRPr lang="pt-BR" sz="1100" dirty="0"/>
          </a:p>
        </p:txBody>
      </p:sp>
      <p:sp>
        <p:nvSpPr>
          <p:cNvPr id="27" name="Retângulo 26"/>
          <p:cNvSpPr/>
          <p:nvPr/>
        </p:nvSpPr>
        <p:spPr>
          <a:xfrm>
            <a:off x="2671304" y="191158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Recursos principais:</a:t>
            </a:r>
            <a:endParaRPr lang="pt-BR" sz="1100" dirty="0"/>
          </a:p>
        </p:txBody>
      </p:sp>
      <p:sp>
        <p:nvSpPr>
          <p:cNvPr id="28" name="Retângulo 27"/>
          <p:cNvSpPr/>
          <p:nvPr/>
        </p:nvSpPr>
        <p:spPr>
          <a:xfrm>
            <a:off x="5053584" y="3829444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Fontes de receita:</a:t>
            </a:r>
            <a:endParaRPr lang="pt-BR" sz="1100" dirty="0"/>
          </a:p>
        </p:txBody>
      </p:sp>
      <p:sp>
        <p:nvSpPr>
          <p:cNvPr id="29" name="Retângulo 28"/>
          <p:cNvSpPr/>
          <p:nvPr/>
        </p:nvSpPr>
        <p:spPr>
          <a:xfrm>
            <a:off x="6019881" y="1891144"/>
            <a:ext cx="599482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Canal:</a:t>
            </a:r>
            <a:endParaRPr lang="pt-BR" sz="1100" dirty="0"/>
          </a:p>
        </p:txBody>
      </p:sp>
      <p:sp>
        <p:nvSpPr>
          <p:cNvPr id="30" name="Retângulo 29"/>
          <p:cNvSpPr/>
          <p:nvPr/>
        </p:nvSpPr>
        <p:spPr>
          <a:xfrm>
            <a:off x="5722856" y="93909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Relacionamento:</a:t>
            </a:r>
            <a:endParaRPr lang="pt-BR" sz="1100" dirty="0"/>
          </a:p>
        </p:txBody>
      </p:sp>
      <p:sp>
        <p:nvSpPr>
          <p:cNvPr id="31" name="Retângulo 30"/>
          <p:cNvSpPr/>
          <p:nvPr/>
        </p:nvSpPr>
        <p:spPr>
          <a:xfrm>
            <a:off x="4259014" y="137490"/>
            <a:ext cx="1865169" cy="127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Proposta de valor:</a:t>
            </a:r>
            <a:endParaRPr lang="pt-BR" sz="1100" dirty="0"/>
          </a:p>
        </p:txBody>
      </p:sp>
      <p:sp>
        <p:nvSpPr>
          <p:cNvPr id="32" name="Retângulo 31"/>
          <p:cNvSpPr/>
          <p:nvPr/>
        </p:nvSpPr>
        <p:spPr>
          <a:xfrm>
            <a:off x="7272105" y="87730"/>
            <a:ext cx="1865169" cy="224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Segmento de cliente:</a:t>
            </a:r>
            <a:endParaRPr lang="pt-BR" sz="1100" dirty="0"/>
          </a:p>
        </p:txBody>
      </p:sp>
      <p:sp>
        <p:nvSpPr>
          <p:cNvPr id="33" name="Retângulo 32"/>
          <p:cNvSpPr/>
          <p:nvPr/>
        </p:nvSpPr>
        <p:spPr>
          <a:xfrm>
            <a:off x="6605159" y="1987334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Site institucional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6096283" y="2502240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Redes sociais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6605158" y="302078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Boca à boca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525558" y="4098665"/>
            <a:ext cx="765842" cy="544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Plataforma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619363" y="4105462"/>
            <a:ext cx="741561" cy="542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 err="1">
                <a:solidFill>
                  <a:schemeClr val="tx1"/>
                </a:solidFill>
              </a:rPr>
              <a:t>Adsense</a:t>
            </a:r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616754" y="4105462"/>
            <a:ext cx="822336" cy="538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Fornecedores de componentes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6115886" y="309599"/>
            <a:ext cx="74156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Chat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539136" y="738329"/>
            <a:ext cx="873610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Pessoalmente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103534" y="1280807"/>
            <a:ext cx="741567" cy="448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Formulário de contato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771160" y="547264"/>
            <a:ext cx="977470" cy="545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Diminuições das manutenções do computador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780493" y="1243885"/>
            <a:ext cx="957666" cy="546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Otimização do tempo de inatividade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4786878" y="1899120"/>
            <a:ext cx="969707" cy="5545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de relatórios globais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722615" y="542314"/>
            <a:ext cx="841282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Gestor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7736320" y="10796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Empresas de audiovisual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7736320" y="1603603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Funcionários da empresa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7755329" y="2142307"/>
            <a:ext cx="827577" cy="369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Proprietário das máquinas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2938699" y="280185"/>
            <a:ext cx="779128" cy="5487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Relatório de desempenho de cada máquina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780236" y="284871"/>
            <a:ext cx="722509" cy="54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Priorização de aplicativos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945409" y="880661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Monitoramento da CPU, Disco, </a:t>
            </a:r>
            <a:r>
              <a:rPr lang="pt-BR" sz="800" dirty="0" err="1">
                <a:solidFill>
                  <a:schemeClr val="tx1"/>
                </a:solidFill>
              </a:rPr>
              <a:t>Ram</a:t>
            </a:r>
            <a:r>
              <a:rPr lang="pt-BR" sz="800" dirty="0">
                <a:solidFill>
                  <a:schemeClr val="tx1"/>
                </a:solidFill>
              </a:rPr>
              <a:t> e placa de vídeo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947248" y="2564518"/>
            <a:ext cx="760622" cy="331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Banco de dados </a:t>
            </a:r>
            <a:r>
              <a:rPr lang="pt-BR" sz="800" dirty="0" err="1">
                <a:solidFill>
                  <a:schemeClr val="tx1"/>
                </a:solidFill>
              </a:rPr>
              <a:t>Azure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3770155" y="2177366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Node.js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3780237" y="2561735"/>
            <a:ext cx="668527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err="1">
                <a:solidFill>
                  <a:schemeClr val="tx1"/>
                </a:solidFill>
              </a:rPr>
              <a:t>Javascript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3780237" y="2959374"/>
            <a:ext cx="66852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Internet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3982932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AWS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2942926" y="3346028"/>
            <a:ext cx="469662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Ajax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2948642" y="2948657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Computador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945615" y="2171841"/>
            <a:ext cx="764649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HTML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466379" y="3341562"/>
            <a:ext cx="464296" cy="33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CSS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" name="Retângulo 49"/>
          <p:cNvSpPr/>
          <p:nvPr/>
        </p:nvSpPr>
        <p:spPr>
          <a:xfrm>
            <a:off x="2926107" y="1372395"/>
            <a:ext cx="897270" cy="452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Desenvolvimento do produto</a:t>
            </a:r>
            <a:endParaRPr lang="pt-BR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74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36800" y="1022400"/>
            <a:ext cx="8881560" cy="337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 rot="16200000">
            <a:off x="-1333596" y="2446405"/>
            <a:ext cx="3548111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PRODUCT BACKLOG </a:t>
            </a:r>
            <a:endParaRPr lang="en-US" sz="2300" b="0" strike="noStrike" spc="-1" dirty="0">
              <a:latin typeface="Arial" panose="020B0604020202020204"/>
            </a:endParaRPr>
          </a:p>
        </p:txBody>
      </p:sp>
      <p:sp>
        <p:nvSpPr>
          <p:cNvPr id="384" name="CustomShape 2"/>
          <p:cNvSpPr/>
          <p:nvPr/>
        </p:nvSpPr>
        <p:spPr>
          <a:xfrm flipH="true" flipV="true">
            <a:off x="693360" y="114732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5" name="Imagem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89600" y="628560"/>
            <a:ext cx="7124040" cy="3894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33840" y="4761360"/>
            <a:ext cx="1249920" cy="290160"/>
          </a:xfrm>
          <a:prstGeom prst="rect">
            <a:avLst/>
          </a:prstGeom>
          <a:ln>
            <a:noFill/>
          </a:ln>
        </p:spPr>
      </p:pic>
      <p:grpSp>
        <p:nvGrpSpPr>
          <p:cNvPr id="387" name="Group 1"/>
          <p:cNvGrpSpPr/>
          <p:nvPr/>
        </p:nvGrpSpPr>
        <p:grpSpPr>
          <a:xfrm>
            <a:off x="3824280" y="637560"/>
            <a:ext cx="1589040" cy="1082880"/>
            <a:chOff x="3824280" y="637560"/>
            <a:chExt cx="1589040" cy="1082880"/>
          </a:xfrm>
        </p:grpSpPr>
        <p:grpSp>
          <p:nvGrpSpPr>
            <p:cNvPr id="388" name="Group 2"/>
            <p:cNvGrpSpPr/>
            <p:nvPr/>
          </p:nvGrpSpPr>
          <p:grpSpPr>
            <a:xfrm>
              <a:off x="3824280" y="637560"/>
              <a:ext cx="1589040" cy="1082880"/>
              <a:chOff x="3824280" y="637560"/>
              <a:chExt cx="1589040" cy="1082880"/>
            </a:xfrm>
          </p:grpSpPr>
          <p:sp>
            <p:nvSpPr>
              <p:cNvPr id="389" name="CustomShape 3"/>
              <p:cNvSpPr/>
              <p:nvPr/>
            </p:nvSpPr>
            <p:spPr>
              <a:xfrm>
                <a:off x="3879000" y="68292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CustomShape 4"/>
              <p:cNvSpPr/>
              <p:nvPr/>
            </p:nvSpPr>
            <p:spPr>
              <a:xfrm>
                <a:off x="4347000" y="15375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CustomShape 5"/>
              <p:cNvSpPr/>
              <p:nvPr/>
            </p:nvSpPr>
            <p:spPr>
              <a:xfrm>
                <a:off x="3824280" y="6375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CustomShape 6"/>
              <p:cNvSpPr/>
              <p:nvPr/>
            </p:nvSpPr>
            <p:spPr>
              <a:xfrm>
                <a:off x="3835080" y="64728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93" name="CustomShape 7"/>
            <p:cNvSpPr/>
            <p:nvPr/>
          </p:nvSpPr>
          <p:spPr>
            <a:xfrm>
              <a:off x="4352760" y="170352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94" name="Imagem 22"/>
          <p:cNvPicPr/>
          <p:nvPr/>
        </p:nvPicPr>
        <p:blipFill>
          <a:blip r:embed="rId2"/>
          <a:stretch>
            <a:fillRect/>
          </a:stretch>
        </p:blipFill>
        <p:spPr>
          <a:xfrm>
            <a:off x="1505880" y="3301920"/>
            <a:ext cx="599400" cy="528120"/>
          </a:xfrm>
          <a:prstGeom prst="rect">
            <a:avLst/>
          </a:prstGeom>
          <a:ln>
            <a:noFill/>
          </a:ln>
        </p:spPr>
      </p:pic>
      <p:grpSp>
        <p:nvGrpSpPr>
          <p:cNvPr id="395" name="Group 8"/>
          <p:cNvGrpSpPr/>
          <p:nvPr/>
        </p:nvGrpSpPr>
        <p:grpSpPr>
          <a:xfrm>
            <a:off x="953640" y="901800"/>
            <a:ext cx="1589040" cy="1082880"/>
            <a:chOff x="953640" y="901800"/>
            <a:chExt cx="1589040" cy="1082880"/>
          </a:xfrm>
        </p:grpSpPr>
        <p:grpSp>
          <p:nvGrpSpPr>
            <p:cNvPr id="396" name="Group 9"/>
            <p:cNvGrpSpPr/>
            <p:nvPr/>
          </p:nvGrpSpPr>
          <p:grpSpPr>
            <a:xfrm>
              <a:off x="953640" y="901800"/>
              <a:ext cx="1589040" cy="1082880"/>
              <a:chOff x="953640" y="901800"/>
              <a:chExt cx="1589040" cy="1082880"/>
            </a:xfrm>
          </p:grpSpPr>
          <p:sp>
            <p:nvSpPr>
              <p:cNvPr id="397" name="CustomShape 10"/>
              <p:cNvSpPr/>
              <p:nvPr/>
            </p:nvSpPr>
            <p:spPr>
              <a:xfrm>
                <a:off x="1008000" y="94716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CustomShape 11"/>
              <p:cNvSpPr/>
              <p:nvPr/>
            </p:nvSpPr>
            <p:spPr>
              <a:xfrm>
                <a:off x="1476360" y="180180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CustomShape 12"/>
              <p:cNvSpPr/>
              <p:nvPr/>
            </p:nvSpPr>
            <p:spPr>
              <a:xfrm>
                <a:off x="953640" y="90180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CustomShape 13"/>
              <p:cNvSpPr/>
              <p:nvPr/>
            </p:nvSpPr>
            <p:spPr>
              <a:xfrm>
                <a:off x="964440" y="91152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01" name="CustomShape 14"/>
            <p:cNvSpPr/>
            <p:nvPr/>
          </p:nvSpPr>
          <p:spPr>
            <a:xfrm>
              <a:off x="1482120" y="196776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2" name="Group 15"/>
          <p:cNvGrpSpPr/>
          <p:nvPr/>
        </p:nvGrpSpPr>
        <p:grpSpPr>
          <a:xfrm>
            <a:off x="1081080" y="1181520"/>
            <a:ext cx="366480" cy="341280"/>
            <a:chOff x="1081080" y="1181520"/>
            <a:chExt cx="366480" cy="341280"/>
          </a:xfrm>
        </p:grpSpPr>
        <p:sp>
          <p:nvSpPr>
            <p:cNvPr id="403" name="CustomShape 16"/>
            <p:cNvSpPr/>
            <p:nvPr/>
          </p:nvSpPr>
          <p:spPr>
            <a:xfrm>
              <a:off x="1081080" y="1181520"/>
              <a:ext cx="366480" cy="341280"/>
            </a:xfrm>
            <a:custGeom>
              <a:avLst/>
              <a:gdLst/>
              <a:ahLst/>
              <a:cxnLst/>
              <a:rect l="l" t="t" r="r" b="b"/>
              <a:pathLst>
                <a:path w="12004" h="12005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17"/>
            <p:cNvSpPr/>
            <p:nvPr/>
          </p:nvSpPr>
          <p:spPr>
            <a:xfrm>
              <a:off x="1134720" y="1230840"/>
              <a:ext cx="20520" cy="19080"/>
            </a:xfrm>
            <a:custGeom>
              <a:avLst/>
              <a:gdLst/>
              <a:ahLst/>
              <a:cxnLst/>
              <a:rect l="l" t="t" r="r" b="b"/>
              <a:pathLst>
                <a:path w="694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18"/>
            <p:cNvSpPr/>
            <p:nvPr/>
          </p:nvSpPr>
          <p:spPr>
            <a:xfrm>
              <a:off x="1231200" y="1351080"/>
              <a:ext cx="87120" cy="97920"/>
            </a:xfrm>
            <a:custGeom>
              <a:avLst/>
              <a:gdLst/>
              <a:ahLst/>
              <a:cxnLst/>
              <a:rect l="l" t="t" r="r" b="b"/>
              <a:pathLst>
                <a:path w="2868" h="3466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19"/>
            <p:cNvSpPr/>
            <p:nvPr/>
          </p:nvSpPr>
          <p:spPr>
            <a:xfrm>
              <a:off x="1167480" y="1311480"/>
              <a:ext cx="191880" cy="178560"/>
            </a:xfrm>
            <a:custGeom>
              <a:avLst/>
              <a:gdLst/>
              <a:ahLst/>
              <a:cxnLst/>
              <a:rect l="l" t="t" r="r" b="b"/>
              <a:pathLst>
                <a:path w="6301" h="6302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7" name="Group 20"/>
          <p:cNvGrpSpPr/>
          <p:nvPr/>
        </p:nvGrpSpPr>
        <p:grpSpPr>
          <a:xfrm>
            <a:off x="2019600" y="1155960"/>
            <a:ext cx="409680" cy="389520"/>
            <a:chOff x="2019600" y="1155960"/>
            <a:chExt cx="409680" cy="389520"/>
          </a:xfrm>
        </p:grpSpPr>
        <p:sp>
          <p:nvSpPr>
            <p:cNvPr id="408" name="CustomShape 21"/>
            <p:cNvSpPr/>
            <p:nvPr/>
          </p:nvSpPr>
          <p:spPr>
            <a:xfrm>
              <a:off x="2019600" y="1155960"/>
              <a:ext cx="409680" cy="389520"/>
            </a:xfrm>
            <a:custGeom>
              <a:avLst/>
              <a:gdLst/>
              <a:ahLst/>
              <a:cxnLst/>
              <a:rect l="l" t="t" r="r" b="b"/>
              <a:pathLst>
                <a:path w="12036" h="12004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22"/>
            <p:cNvSpPr/>
            <p:nvPr/>
          </p:nvSpPr>
          <p:spPr>
            <a:xfrm>
              <a:off x="2092680" y="1248840"/>
              <a:ext cx="263520" cy="189720"/>
            </a:xfrm>
            <a:custGeom>
              <a:avLst/>
              <a:gdLst/>
              <a:ahLst/>
              <a:cxnLst/>
              <a:rect l="l" t="t" r="r" b="b"/>
              <a:pathLst>
                <a:path w="7752" h="5861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23"/>
            <p:cNvSpPr/>
            <p:nvPr/>
          </p:nvSpPr>
          <p:spPr>
            <a:xfrm>
              <a:off x="2212200" y="1305360"/>
              <a:ext cx="24120" cy="21960"/>
            </a:xfrm>
            <a:custGeom>
              <a:avLst/>
              <a:gdLst/>
              <a:ahLst/>
              <a:cxnLst/>
              <a:rect l="l" t="t" r="r" b="b"/>
              <a:pathLst>
                <a:path w="725" h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24"/>
            <p:cNvSpPr/>
            <p:nvPr/>
          </p:nvSpPr>
          <p:spPr>
            <a:xfrm>
              <a:off x="2243160" y="1391400"/>
              <a:ext cx="96120" cy="61920"/>
            </a:xfrm>
            <a:custGeom>
              <a:avLst/>
              <a:gdLst/>
              <a:ahLst/>
              <a:cxnLst/>
              <a:rect l="l" t="t" r="r" b="b"/>
              <a:pathLst>
                <a:path w="2836" h="1922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25"/>
            <p:cNvSpPr/>
            <p:nvPr/>
          </p:nvSpPr>
          <p:spPr>
            <a:xfrm>
              <a:off x="2109960" y="1389240"/>
              <a:ext cx="132480" cy="63720"/>
            </a:xfrm>
            <a:custGeom>
              <a:avLst/>
              <a:gdLst/>
              <a:ahLst/>
              <a:cxnLst/>
              <a:rect l="l" t="t" r="r" b="b"/>
              <a:pathLst>
                <a:path w="3907" h="1985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13" name="Group 26"/>
          <p:cNvGrpSpPr/>
          <p:nvPr/>
        </p:nvGrpSpPr>
        <p:grpSpPr>
          <a:xfrm>
            <a:off x="1581120" y="1174680"/>
            <a:ext cx="336240" cy="338760"/>
            <a:chOff x="1581120" y="1174680"/>
            <a:chExt cx="336240" cy="338760"/>
          </a:xfrm>
        </p:grpSpPr>
        <p:sp>
          <p:nvSpPr>
            <p:cNvPr id="414" name="CustomShape 27"/>
            <p:cNvSpPr/>
            <p:nvPr/>
          </p:nvSpPr>
          <p:spPr>
            <a:xfrm>
              <a:off x="1581120" y="1174680"/>
              <a:ext cx="216720" cy="266040"/>
            </a:xfrm>
            <a:custGeom>
              <a:avLst/>
              <a:gdLst/>
              <a:ahLst/>
              <a:cxnLst/>
              <a:rect l="l" t="t" r="r" b="b"/>
              <a:pathLst>
                <a:path w="1840" h="2252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28"/>
            <p:cNvSpPr/>
            <p:nvPr/>
          </p:nvSpPr>
          <p:spPr>
            <a:xfrm>
              <a:off x="1825920" y="1230840"/>
              <a:ext cx="91440" cy="112320"/>
            </a:xfrm>
            <a:custGeom>
              <a:avLst/>
              <a:gdLst/>
              <a:ahLst/>
              <a:cxnLst/>
              <a:rect l="l" t="t" r="r" b="b"/>
              <a:pathLst>
                <a:path w="780" h="953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29"/>
            <p:cNvSpPr/>
            <p:nvPr/>
          </p:nvSpPr>
          <p:spPr>
            <a:xfrm>
              <a:off x="1767960" y="1364400"/>
              <a:ext cx="148680" cy="149040"/>
            </a:xfrm>
            <a:custGeom>
              <a:avLst/>
              <a:gdLst/>
              <a:ahLst/>
              <a:cxnLst/>
              <a:rect l="l" t="t" r="r" b="b"/>
              <a:pathLst>
                <a:path w="1263" h="1264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30"/>
            <p:cNvSpPr/>
            <p:nvPr/>
          </p:nvSpPr>
          <p:spPr>
            <a:xfrm>
              <a:off x="1636560" y="1423080"/>
              <a:ext cx="111240" cy="88920"/>
            </a:xfrm>
            <a:custGeom>
              <a:avLst/>
              <a:gdLst/>
              <a:ahLst/>
              <a:cxnLst/>
              <a:rect l="l" t="t" r="r" b="b"/>
              <a:pathLst>
                <a:path w="946" h="758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8" name="CustomShape 31"/>
          <p:cNvSpPr/>
          <p:nvPr/>
        </p:nvSpPr>
        <p:spPr>
          <a:xfrm>
            <a:off x="659160" y="599040"/>
            <a:ext cx="25470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Problemas com produção de conteúdo</a:t>
            </a:r>
            <a:endParaRPr lang="en-US" sz="1050" b="0" strike="noStrike" spc="-1">
              <a:latin typeface="Arial" panose="020B0604020202020204"/>
            </a:endParaRPr>
          </a:p>
        </p:txBody>
      </p:sp>
      <p:sp>
        <p:nvSpPr>
          <p:cNvPr id="419" name="CustomShape 32"/>
          <p:cNvSpPr/>
          <p:nvPr/>
        </p:nvSpPr>
        <p:spPr>
          <a:xfrm rot="5400000">
            <a:off x="1499760" y="239472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0" name="Group 33"/>
          <p:cNvGrpSpPr/>
          <p:nvPr/>
        </p:nvGrpSpPr>
        <p:grpSpPr>
          <a:xfrm>
            <a:off x="1159200" y="3216240"/>
            <a:ext cx="1317600" cy="842760"/>
            <a:chOff x="1159200" y="3216240"/>
            <a:chExt cx="1317600" cy="842760"/>
          </a:xfrm>
        </p:grpSpPr>
        <p:grpSp>
          <p:nvGrpSpPr>
            <p:cNvPr id="421" name="Group 34"/>
            <p:cNvGrpSpPr/>
            <p:nvPr/>
          </p:nvGrpSpPr>
          <p:grpSpPr>
            <a:xfrm>
              <a:off x="1159200" y="3216240"/>
              <a:ext cx="1317600" cy="842760"/>
              <a:chOff x="1159200" y="3216240"/>
              <a:chExt cx="1317600" cy="842760"/>
            </a:xfrm>
          </p:grpSpPr>
          <p:sp>
            <p:nvSpPr>
              <p:cNvPr id="422" name="CustomShape 35"/>
              <p:cNvSpPr/>
              <p:nvPr/>
            </p:nvSpPr>
            <p:spPr>
              <a:xfrm>
                <a:off x="1204560" y="3251520"/>
                <a:ext cx="1227960" cy="62856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CustomShape 36"/>
              <p:cNvSpPr/>
              <p:nvPr/>
            </p:nvSpPr>
            <p:spPr>
              <a:xfrm>
                <a:off x="1592640" y="3916800"/>
                <a:ext cx="449640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CustomShape 37"/>
              <p:cNvSpPr/>
              <p:nvPr/>
            </p:nvSpPr>
            <p:spPr>
              <a:xfrm>
                <a:off x="1159200" y="3216240"/>
                <a:ext cx="1317600" cy="69984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CustomShape 38"/>
              <p:cNvSpPr/>
              <p:nvPr/>
            </p:nvSpPr>
            <p:spPr>
              <a:xfrm>
                <a:off x="1168200" y="3223800"/>
                <a:ext cx="1299600" cy="68472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6" name="CustomShape 39"/>
            <p:cNvSpPr/>
            <p:nvPr/>
          </p:nvSpPr>
          <p:spPr>
            <a:xfrm>
              <a:off x="1597680" y="4046040"/>
              <a:ext cx="4428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7" name="CustomShape 40"/>
          <p:cNvSpPr/>
          <p:nvPr/>
        </p:nvSpPr>
        <p:spPr>
          <a:xfrm>
            <a:off x="1425960" y="2905200"/>
            <a:ext cx="806400" cy="4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Sieg Sistem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28" name="Imagem 176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2804400">
            <a:off x="2541960" y="3410640"/>
            <a:ext cx="389880" cy="389880"/>
          </a:xfrm>
          <a:prstGeom prst="rect">
            <a:avLst/>
          </a:prstGeom>
          <a:ln>
            <a:noFill/>
          </a:ln>
        </p:spPr>
      </p:pic>
      <p:pic>
        <p:nvPicPr>
          <p:cNvPr id="429" name="Picture 18"/>
          <p:cNvPicPr/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857040" y="3366000"/>
            <a:ext cx="774360" cy="774360"/>
          </a:xfrm>
          <a:prstGeom prst="rect">
            <a:avLst/>
          </a:prstGeom>
          <a:ln>
            <a:noFill/>
          </a:ln>
        </p:spPr>
      </p:pic>
      <p:pic>
        <p:nvPicPr>
          <p:cNvPr id="430" name="Picture 20"/>
          <p:cNvPicPr/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008960" y="2498760"/>
            <a:ext cx="1280880" cy="1135080"/>
          </a:xfrm>
          <a:prstGeom prst="rect">
            <a:avLst/>
          </a:prstGeom>
          <a:ln>
            <a:noFill/>
          </a:ln>
        </p:spPr>
      </p:pic>
      <p:pic>
        <p:nvPicPr>
          <p:cNvPr id="431" name="Picture 22"/>
          <p:cNvPicPr/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645080" y="3402000"/>
            <a:ext cx="702360" cy="702360"/>
          </a:xfrm>
          <a:prstGeom prst="rect">
            <a:avLst/>
          </a:prstGeom>
          <a:ln>
            <a:noFill/>
          </a:ln>
        </p:spPr>
      </p:pic>
      <p:sp>
        <p:nvSpPr>
          <p:cNvPr id="432" name="CustomShape 41"/>
          <p:cNvSpPr/>
          <p:nvPr/>
        </p:nvSpPr>
        <p:spPr>
          <a:xfrm>
            <a:off x="35449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Monitoramento de CPU, disco rígido e Memoria RAM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33" name="Picture 6"/>
          <p:cNvPicPr/>
          <p:nvPr/>
        </p:nvPicPr>
        <p:blipFill>
          <a:blip r:embed="rId7"/>
          <a:srcRect l="12097" t="6672" r="10988" b="10334"/>
          <a:stretch>
            <a:fillRect/>
          </a:stretch>
        </p:blipFill>
        <p:spPr>
          <a:xfrm>
            <a:off x="4984920" y="956520"/>
            <a:ext cx="622800" cy="709200"/>
          </a:xfrm>
          <a:prstGeom prst="rect">
            <a:avLst/>
          </a:prstGeom>
          <a:ln>
            <a:noFill/>
          </a:ln>
        </p:spPr>
      </p:pic>
      <p:pic>
        <p:nvPicPr>
          <p:cNvPr id="434" name="Imagem 96"/>
          <p:cNvPicPr/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051440" y="713520"/>
            <a:ext cx="712800" cy="712800"/>
          </a:xfrm>
          <a:prstGeom prst="rect">
            <a:avLst/>
          </a:prstGeom>
          <a:ln>
            <a:noFill/>
          </a:ln>
        </p:spPr>
      </p:pic>
      <p:sp>
        <p:nvSpPr>
          <p:cNvPr id="435" name="CustomShape 42"/>
          <p:cNvSpPr/>
          <p:nvPr/>
        </p:nvSpPr>
        <p:spPr>
          <a:xfrm>
            <a:off x="3541320" y="176472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Monitoramento de CPU, disco rígido e Memoria RAM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36" name="Imagem 98"/>
          <p:cNvPicPr/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5010120" y="2226240"/>
            <a:ext cx="346320" cy="346320"/>
          </a:xfrm>
          <a:prstGeom prst="rect">
            <a:avLst/>
          </a:prstGeom>
          <a:ln>
            <a:noFill/>
          </a:ln>
        </p:spPr>
      </p:pic>
      <p:grpSp>
        <p:nvGrpSpPr>
          <p:cNvPr id="437" name="Group 43"/>
          <p:cNvGrpSpPr/>
          <p:nvPr/>
        </p:nvGrpSpPr>
        <p:grpSpPr>
          <a:xfrm>
            <a:off x="6931080" y="657360"/>
            <a:ext cx="1589040" cy="1082880"/>
            <a:chOff x="6931080" y="657360"/>
            <a:chExt cx="1589040" cy="1082880"/>
          </a:xfrm>
        </p:grpSpPr>
        <p:grpSp>
          <p:nvGrpSpPr>
            <p:cNvPr id="438" name="Group 44"/>
            <p:cNvGrpSpPr/>
            <p:nvPr/>
          </p:nvGrpSpPr>
          <p:grpSpPr>
            <a:xfrm>
              <a:off x="6931080" y="657360"/>
              <a:ext cx="1589040" cy="1082880"/>
              <a:chOff x="6931080" y="657360"/>
              <a:chExt cx="1589040" cy="1082880"/>
            </a:xfrm>
          </p:grpSpPr>
          <p:sp>
            <p:nvSpPr>
              <p:cNvPr id="439" name="CustomShape 45"/>
              <p:cNvSpPr/>
              <p:nvPr/>
            </p:nvSpPr>
            <p:spPr>
              <a:xfrm>
                <a:off x="6985800" y="703080"/>
                <a:ext cx="1481040" cy="807840"/>
              </a:xfrm>
              <a:prstGeom prst="rect">
                <a:avLst/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0" name="CustomShape 46"/>
              <p:cNvSpPr/>
              <p:nvPr/>
            </p:nvSpPr>
            <p:spPr>
              <a:xfrm>
                <a:off x="7453800" y="1557360"/>
                <a:ext cx="54216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80">
                <a:solidFill>
                  <a:schemeClr val="lt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CustomShape 47"/>
              <p:cNvSpPr/>
              <p:nvPr/>
            </p:nvSpPr>
            <p:spPr>
              <a:xfrm>
                <a:off x="6931080" y="657360"/>
                <a:ext cx="1589040" cy="899280"/>
              </a:xfrm>
              <a:prstGeom prst="roundRect">
                <a:avLst>
                  <a:gd name="adj" fmla="val 3857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2" name="CustomShape 48"/>
              <p:cNvSpPr/>
              <p:nvPr/>
            </p:nvSpPr>
            <p:spPr>
              <a:xfrm>
                <a:off x="6941880" y="667440"/>
                <a:ext cx="1567440" cy="879480"/>
              </a:xfrm>
              <a:prstGeom prst="roundRect">
                <a:avLst>
                  <a:gd name="adj" fmla="val 3282"/>
                </a:avLst>
              </a:prstGeom>
              <a:noFill/>
              <a:ln w="1908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43" name="CustomShape 49"/>
            <p:cNvSpPr/>
            <p:nvPr/>
          </p:nvSpPr>
          <p:spPr>
            <a:xfrm>
              <a:off x="7459560" y="1723680"/>
              <a:ext cx="53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4" name="CustomShape 50"/>
          <p:cNvSpPr/>
          <p:nvPr/>
        </p:nvSpPr>
        <p:spPr>
          <a:xfrm>
            <a:off x="6920280" y="714960"/>
            <a:ext cx="1568160" cy="8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Produção</a:t>
            </a:r>
            <a:endParaRPr lang="en-US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               Falhas e</a:t>
            </a:r>
            <a:endParaRPr lang="en-US" sz="12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inatividade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445" name="CustomShape 51"/>
          <p:cNvSpPr/>
          <p:nvPr/>
        </p:nvSpPr>
        <p:spPr>
          <a:xfrm>
            <a:off x="7585560" y="555120"/>
            <a:ext cx="27936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92D050"/>
                </a:solidFill>
                <a:latin typeface="Arial" panose="020B0604020202020204"/>
                <a:ea typeface="Arial" panose="020B0604020202020204"/>
              </a:rPr>
              <a:t>+</a:t>
            </a: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446" name="CustomShape 52"/>
          <p:cNvSpPr/>
          <p:nvPr/>
        </p:nvSpPr>
        <p:spPr>
          <a:xfrm>
            <a:off x="7502040" y="705600"/>
            <a:ext cx="445680" cy="84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950" b="1" strike="noStrike" spc="-1">
                <a:solidFill>
                  <a:srgbClr val="FF0000"/>
                </a:solidFill>
                <a:latin typeface="Arial" panose="020B0604020202020204"/>
                <a:ea typeface="Arial" panose="020B0604020202020204"/>
              </a:rPr>
              <a:t>-</a:t>
            </a:r>
            <a:endParaRPr lang="en-US" sz="4950" b="0" strike="noStrike" spc="-1">
              <a:latin typeface="Arial" panose="020B0604020202020204"/>
            </a:endParaRPr>
          </a:p>
        </p:txBody>
      </p:sp>
      <p:sp>
        <p:nvSpPr>
          <p:cNvPr id="447" name="CustomShape 53"/>
          <p:cNvSpPr/>
          <p:nvPr/>
        </p:nvSpPr>
        <p:spPr>
          <a:xfrm>
            <a:off x="6637320" y="171576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Melhoria do desenvolvimento e</a:t>
            </a:r>
            <a:endParaRPr lang="en-US" sz="105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maior velocidade de produção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48" name="Picture 12"/>
          <p:cNvPicPr/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998760" y="979560"/>
            <a:ext cx="518400" cy="518400"/>
          </a:xfrm>
          <a:prstGeom prst="rect">
            <a:avLst/>
          </a:prstGeom>
          <a:ln>
            <a:noFill/>
          </a:ln>
        </p:spPr>
      </p:pic>
      <p:sp>
        <p:nvSpPr>
          <p:cNvPr id="449" name="CustomShape 54"/>
          <p:cNvSpPr/>
          <p:nvPr/>
        </p:nvSpPr>
        <p:spPr>
          <a:xfrm>
            <a:off x="6637320" y="4179600"/>
            <a:ext cx="2285280" cy="40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50" b="0" u="sng" strike="noStrike" spc="-1">
                <a:solidFill>
                  <a:srgbClr val="FFFFFF"/>
                </a:solidFill>
                <a:uFillTx/>
                <a:latin typeface="Berlin Sans FB" panose="020E0602020502020306"/>
                <a:ea typeface="Arial" panose="020B0604020202020204"/>
              </a:rPr>
              <a:t>Relatorios de atividade e desempenho</a:t>
            </a:r>
            <a:endParaRPr lang="en-US" sz="1050" b="0" strike="noStrike" spc="-1">
              <a:latin typeface="Arial" panose="020B0604020202020204"/>
            </a:endParaRPr>
          </a:p>
        </p:txBody>
      </p:sp>
      <p:pic>
        <p:nvPicPr>
          <p:cNvPr id="450" name="Picture 14"/>
          <p:cNvPicPr/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7015320" y="3189240"/>
            <a:ext cx="1631880" cy="942480"/>
          </a:xfrm>
          <a:prstGeom prst="rect">
            <a:avLst/>
          </a:prstGeom>
          <a:ln>
            <a:noFill/>
          </a:ln>
        </p:spPr>
      </p:pic>
      <p:pic>
        <p:nvPicPr>
          <p:cNvPr id="451" name="Picture 16"/>
          <p:cNvPicPr/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6423480" y="3020760"/>
            <a:ext cx="1218240" cy="677520"/>
          </a:xfrm>
          <a:prstGeom prst="rect">
            <a:avLst/>
          </a:prstGeom>
          <a:ln>
            <a:noFill/>
          </a:ln>
        </p:spPr>
      </p:pic>
      <p:sp>
        <p:nvSpPr>
          <p:cNvPr id="452" name="CustomShape 55"/>
          <p:cNvSpPr/>
          <p:nvPr/>
        </p:nvSpPr>
        <p:spPr>
          <a:xfrm>
            <a:off x="75600" y="-9792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HLD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453" name="CustomShape 56"/>
          <p:cNvSpPr/>
          <p:nvPr/>
        </p:nvSpPr>
        <p:spPr>
          <a:xfrm rot="5400000">
            <a:off x="7531200" y="2523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57"/>
          <p:cNvSpPr/>
          <p:nvPr/>
        </p:nvSpPr>
        <p:spPr>
          <a:xfrm>
            <a:off x="3129120" y="367668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CustomShape 58"/>
          <p:cNvSpPr/>
          <p:nvPr/>
        </p:nvSpPr>
        <p:spPr>
          <a:xfrm>
            <a:off x="6078960" y="106524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CustomShape 59"/>
          <p:cNvSpPr/>
          <p:nvPr/>
        </p:nvSpPr>
        <p:spPr>
          <a:xfrm rot="16200000">
            <a:off x="4382280" y="2385000"/>
            <a:ext cx="498960" cy="15336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376200"/>
            <a:ext cx="91432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TIME DE DESENVOLVEDORES:</a:t>
            </a: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1685520" y="11948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38" name="CustomShape 3"/>
          <p:cNvSpPr/>
          <p:nvPr/>
        </p:nvSpPr>
        <p:spPr>
          <a:xfrm>
            <a:off x="1685520" y="23529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Alexander Gonçalves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 RA:01201001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367848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0" name="CustomShape 5"/>
          <p:cNvSpPr/>
          <p:nvPr/>
        </p:nvSpPr>
        <p:spPr>
          <a:xfrm>
            <a:off x="3678480" y="2345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Diovana Kraml RA:01201018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5761440" y="118008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2" name="CustomShape 7"/>
          <p:cNvSpPr/>
          <p:nvPr/>
        </p:nvSpPr>
        <p:spPr>
          <a:xfrm>
            <a:off x="5761440" y="233856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Leonardo Freire               RA:01202030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2464560" y="312336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4" name="CustomShape 9"/>
          <p:cNvSpPr/>
          <p:nvPr/>
        </p:nvSpPr>
        <p:spPr>
          <a:xfrm>
            <a:off x="2464560" y="426204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Sarah Carvalho        RA:01201096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45" name="CustomShape 10"/>
          <p:cNvSpPr/>
          <p:nvPr/>
        </p:nvSpPr>
        <p:spPr>
          <a:xfrm>
            <a:off x="4742640" y="3131640"/>
            <a:ext cx="1631520" cy="175320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346" name="CustomShape 11"/>
          <p:cNvSpPr/>
          <p:nvPr/>
        </p:nvSpPr>
        <p:spPr>
          <a:xfrm>
            <a:off x="4742640" y="4275000"/>
            <a:ext cx="163152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strike="noStrike" spc="-1">
                <a:solidFill>
                  <a:srgbClr val="FFFFFF"/>
                </a:solidFill>
                <a:latin typeface="Arial" panose="020B0604020202020204"/>
                <a:ea typeface="Arial" panose="020B0604020202020204"/>
              </a:rPr>
              <a:t>Vitoria Silva                     RA:01201113</a:t>
            </a:r>
            <a:endParaRPr lang="en-US" sz="1100" b="0" strike="noStrike" spc="-1">
              <a:latin typeface="Arial" panose="020B0604020202020204"/>
            </a:endParaRPr>
          </a:p>
          <a:p>
            <a:pPr algn="ctr">
              <a:lnSpc>
                <a:spcPct val="150000"/>
              </a:lnSpc>
            </a:pPr>
            <a:endParaRPr lang="en-US" sz="1100" b="0" strike="noStrike" spc="-1">
              <a:latin typeface="Arial" panose="020B0604020202020204"/>
            </a:endParaRPr>
          </a:p>
        </p:txBody>
      </p:sp>
      <p:pic>
        <p:nvPicPr>
          <p:cNvPr id="347" name="Imagem 2"/>
          <p:cNvPicPr/>
          <p:nvPr/>
        </p:nvPicPr>
        <p:blipFill>
          <a:blip r:embed="rId1"/>
          <a:srcRect t="12411"/>
          <a:stretch>
            <a:fillRect/>
          </a:stretch>
        </p:blipFill>
        <p:spPr>
          <a:xfrm>
            <a:off x="3941280" y="1351080"/>
            <a:ext cx="1105200" cy="1041480"/>
          </a:xfrm>
          <a:prstGeom prst="rect">
            <a:avLst/>
          </a:prstGeom>
          <a:ln>
            <a:noFill/>
          </a:ln>
        </p:spPr>
      </p:pic>
      <p:pic>
        <p:nvPicPr>
          <p:cNvPr id="348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24240" y="1351080"/>
            <a:ext cx="1105200" cy="1050840"/>
          </a:xfrm>
          <a:prstGeom prst="rect">
            <a:avLst/>
          </a:prstGeom>
          <a:ln>
            <a:noFill/>
          </a:ln>
        </p:spPr>
      </p:pic>
      <p:pic>
        <p:nvPicPr>
          <p:cNvPr id="349" name="Imagem 13"/>
          <p:cNvPicPr/>
          <p:nvPr/>
        </p:nvPicPr>
        <p:blipFill>
          <a:blip r:embed="rId3"/>
          <a:stretch>
            <a:fillRect/>
          </a:stretch>
        </p:blipFill>
        <p:spPr>
          <a:xfrm>
            <a:off x="2732400" y="3247200"/>
            <a:ext cx="1095840" cy="1089000"/>
          </a:xfrm>
          <a:prstGeom prst="rect">
            <a:avLst/>
          </a:prstGeom>
          <a:ln>
            <a:noFill/>
          </a:ln>
        </p:spPr>
      </p:pic>
      <p:pic>
        <p:nvPicPr>
          <p:cNvPr id="350" name="Imagem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010120" y="3295080"/>
            <a:ext cx="1095840" cy="1059120"/>
          </a:xfrm>
          <a:prstGeom prst="rect">
            <a:avLst/>
          </a:prstGeom>
          <a:ln>
            <a:noFill/>
          </a:ln>
        </p:spPr>
      </p:pic>
      <p:pic>
        <p:nvPicPr>
          <p:cNvPr id="351" name="Imagem 15"/>
          <p:cNvPicPr/>
          <p:nvPr/>
        </p:nvPicPr>
        <p:blipFill>
          <a:blip r:embed="rId5"/>
          <a:stretch>
            <a:fillRect/>
          </a:stretch>
        </p:blipFill>
        <p:spPr>
          <a:xfrm>
            <a:off x="1961640" y="1305720"/>
            <a:ext cx="1079280" cy="10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76" name="Imagem 4"/>
          <p:cNvPicPr/>
          <p:nvPr/>
        </p:nvPicPr>
        <p:blipFill>
          <a:blip r:embed="rId1"/>
          <a:srcRect r="46783"/>
          <a:stretch>
            <a:fillRect/>
          </a:stretch>
        </p:blipFill>
        <p:spPr>
          <a:xfrm>
            <a:off x="789840" y="1517040"/>
            <a:ext cx="7445880" cy="208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78" name="Imagem 1"/>
          <p:cNvPicPr/>
          <p:nvPr/>
        </p:nvPicPr>
        <p:blipFill>
          <a:blip r:embed="rId1"/>
          <a:stretch>
            <a:fillRect/>
          </a:stretch>
        </p:blipFill>
        <p:spPr>
          <a:xfrm>
            <a:off x="748080" y="1261440"/>
            <a:ext cx="7529400" cy="266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80" name="Imagem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55040" y="1069560"/>
            <a:ext cx="6057720" cy="271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52720" y="24156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BUSINESS PROCESS MODEL AND NOTATION (BPMN) </a:t>
            </a:r>
            <a:endParaRPr lang="en-US" sz="2400" b="0" strike="noStrike" spc="-1">
              <a:latin typeface="Arial" panose="020B0604020202020204"/>
            </a:endParaRPr>
          </a:p>
        </p:txBody>
      </p:sp>
      <p:pic>
        <p:nvPicPr>
          <p:cNvPr id="382" name="Imagem 6"/>
          <p:cNvPicPr/>
          <p:nvPr/>
        </p:nvPicPr>
        <p:blipFill>
          <a:blip r:embed="rId1"/>
          <a:stretch>
            <a:fillRect/>
          </a:stretch>
        </p:blipFill>
        <p:spPr>
          <a:xfrm>
            <a:off x="1519200" y="848160"/>
            <a:ext cx="6194520" cy="347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572000" y="1778760"/>
            <a:ext cx="44164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Metodologia ágil: Scrum</a:t>
            </a: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572000" y="2469240"/>
            <a:ext cx="4571280" cy="168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Em nosso projeto foi utilizado a metodologia ágil scrum, ou seja, dividimos o projeto em diversos (pequenos) ciclos de atividades, com reuniões frequentes para que a nosso grupo alinhasse o que vem fazendo e pensasse numa formas de melhorar o processo. Além de ao utilizar essa metodologia se tornou mais fácil realizar mudanças de planejamento de forma bem rápida, ou seja , pouco engessada.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72000" y="2277360"/>
            <a:ext cx="4845600" cy="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4" name="Imagem 2"/>
          <p:cNvPicPr/>
          <p:nvPr/>
        </p:nvPicPr>
        <p:blipFill>
          <a:blip r:embed="rId1"/>
          <a:stretch>
            <a:fillRect/>
          </a:stretch>
        </p:blipFill>
        <p:spPr>
          <a:xfrm>
            <a:off x="-149760" y="752040"/>
            <a:ext cx="4721040" cy="313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379800" y="1732320"/>
            <a:ext cx="57434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CONTROLE DE EXECUÇÃO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366" name="CustomShape 2"/>
          <p:cNvSpPr/>
          <p:nvPr/>
        </p:nvSpPr>
        <p:spPr>
          <a:xfrm flipV="true">
            <a:off x="450000" y="2252520"/>
            <a:ext cx="4396320" cy="21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7" name="Imagem 1"/>
          <p:cNvPicPr/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5265360" y="1081800"/>
            <a:ext cx="3375720" cy="1729080"/>
          </a:xfrm>
          <a:prstGeom prst="rect">
            <a:avLst/>
          </a:prstGeom>
          <a:ln>
            <a:noFill/>
          </a:ln>
        </p:spPr>
      </p:pic>
      <p:pic>
        <p:nvPicPr>
          <p:cNvPr id="368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667080" y="4073040"/>
            <a:ext cx="2764080" cy="365400"/>
          </a:xfrm>
          <a:prstGeom prst="rect">
            <a:avLst/>
          </a:prstGeom>
          <a:ln>
            <a:noFill/>
          </a:ln>
        </p:spPr>
      </p:pic>
      <p:pic>
        <p:nvPicPr>
          <p:cNvPr id="369" name="Imagem 5"/>
          <p:cNvPicPr/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79800" y="3101400"/>
            <a:ext cx="1706400" cy="632160"/>
          </a:xfrm>
          <a:prstGeom prst="rect">
            <a:avLst/>
          </a:prstGeom>
          <a:ln>
            <a:noFill/>
          </a:ln>
        </p:spPr>
      </p:pic>
      <p:pic>
        <p:nvPicPr>
          <p:cNvPr id="370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306880" y="3165840"/>
            <a:ext cx="1357560" cy="503640"/>
          </a:xfrm>
          <a:prstGeom prst="rect">
            <a:avLst/>
          </a:prstGeom>
          <a:ln>
            <a:noFill/>
          </a:ln>
        </p:spPr>
      </p:pic>
      <p:pic>
        <p:nvPicPr>
          <p:cNvPr id="371" name="Imagem 7"/>
          <p:cNvPicPr/>
          <p:nvPr/>
        </p:nvPicPr>
        <p:blipFill>
          <a:blip r:embed="rId5"/>
          <a:stretch>
            <a:fillRect/>
          </a:stretch>
        </p:blipFill>
        <p:spPr>
          <a:xfrm>
            <a:off x="4193280" y="3251880"/>
            <a:ext cx="1662840" cy="456840"/>
          </a:xfrm>
          <a:prstGeom prst="rect">
            <a:avLst/>
          </a:prstGeom>
          <a:ln>
            <a:noFill/>
          </a:ln>
        </p:spPr>
      </p:pic>
      <p:pic>
        <p:nvPicPr>
          <p:cNvPr id="372" name="Imagem 8"/>
          <p:cNvPicPr/>
          <p:nvPr/>
        </p:nvPicPr>
        <p:blipFill>
          <a:blip r:embed="rId6"/>
          <a:stretch>
            <a:fillRect/>
          </a:stretch>
        </p:blipFill>
        <p:spPr>
          <a:xfrm>
            <a:off x="6777720" y="3165840"/>
            <a:ext cx="560520" cy="57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09600" y="2064240"/>
            <a:ext cx="45536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Josefin Sans"/>
                <a:ea typeface="Josefin Sans"/>
              </a:rPr>
              <a:t>MOCKUP DE TELAS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417240" y="2629440"/>
            <a:ext cx="3063960" cy="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4" name="Picture 2"/>
          <p:cNvPicPr/>
          <p:nvPr/>
        </p:nvPicPr>
        <p:blipFill>
          <a:blip r:embed="rId1"/>
          <a:srcRect t="5555" r="746" b="355"/>
          <a:stretch>
            <a:fillRect/>
          </a:stretch>
        </p:blipFill>
        <p:spPr>
          <a:xfrm>
            <a:off x="3340440" y="2775600"/>
            <a:ext cx="2722320" cy="2010600"/>
          </a:xfrm>
          <a:prstGeom prst="rect">
            <a:avLst/>
          </a:prstGeom>
          <a:ln>
            <a:noFill/>
          </a:ln>
        </p:spPr>
      </p:pic>
      <p:pic>
        <p:nvPicPr>
          <p:cNvPr id="465" name="Picture 3"/>
          <p:cNvPicPr/>
          <p:nvPr/>
        </p:nvPicPr>
        <p:blipFill>
          <a:blip r:embed="rId2"/>
          <a:srcRect t="5356" r="745" b="102"/>
          <a:stretch>
            <a:fillRect/>
          </a:stretch>
        </p:blipFill>
        <p:spPr>
          <a:xfrm>
            <a:off x="6187320" y="2772360"/>
            <a:ext cx="2722320" cy="2017800"/>
          </a:xfrm>
          <a:prstGeom prst="rect">
            <a:avLst/>
          </a:prstGeom>
          <a:ln>
            <a:noFill/>
          </a:ln>
        </p:spPr>
      </p:pic>
      <p:pic>
        <p:nvPicPr>
          <p:cNvPr id="466" name="Picture 4"/>
          <p:cNvPicPr/>
          <p:nvPr/>
        </p:nvPicPr>
        <p:blipFill>
          <a:blip r:embed="rId3"/>
          <a:srcRect t="5418" r="390" b="-325"/>
          <a:stretch>
            <a:fillRect/>
          </a:stretch>
        </p:blipFill>
        <p:spPr>
          <a:xfrm>
            <a:off x="3340440" y="304560"/>
            <a:ext cx="2732040" cy="1703880"/>
          </a:xfrm>
          <a:prstGeom prst="rect">
            <a:avLst/>
          </a:prstGeom>
          <a:ln>
            <a:noFill/>
          </a:ln>
        </p:spPr>
      </p:pic>
      <p:pic>
        <p:nvPicPr>
          <p:cNvPr id="467" name="Picture 6"/>
          <p:cNvPicPr/>
          <p:nvPr/>
        </p:nvPicPr>
        <p:blipFill>
          <a:blip r:embed="rId4"/>
          <a:srcRect t="4106" r="393" b="771"/>
          <a:stretch>
            <a:fillRect/>
          </a:stretch>
        </p:blipFill>
        <p:spPr>
          <a:xfrm>
            <a:off x="6187320" y="297000"/>
            <a:ext cx="2732040" cy="169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893840" y="1737360"/>
            <a:ext cx="35298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Contextualização</a:t>
            </a:r>
            <a:endParaRPr lang="en-US" sz="2800" b="0" strike="noStrike" spc="-1" dirty="0">
              <a:latin typeface="Arial" panose="020B0604020202020204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969800" y="2486880"/>
            <a:ext cx="4103280" cy="141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As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empresas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multimídia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sofrem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com o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sobrecarregamento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do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sistemas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hardware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gerando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atrasos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nas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entregas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retrabalho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consequentemente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perda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lucro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.</a:t>
            </a:r>
            <a:endParaRPr lang="en-US" sz="11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Ocorre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constantes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travamentos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ocasionados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pelo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superaquecimento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placa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vídeo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ausência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/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obsolescência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componentes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mínimos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para a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execução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de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suas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atividades</a:t>
            </a:r>
            <a:r>
              <a:rPr lang="en-US" sz="1100" b="0" strike="noStrike" spc="-1" dirty="0">
                <a:solidFill>
                  <a:srgbClr val="FFFFFF"/>
                </a:solidFill>
                <a:latin typeface="Roboto Light" panose="02000000000000000000"/>
                <a:ea typeface="Roboto Light" panose="02000000000000000000"/>
              </a:rPr>
              <a:t>.</a:t>
            </a:r>
            <a:endParaRPr lang="en-US" sz="1100" b="0" strike="noStrike" spc="-1" dirty="0">
              <a:latin typeface="Arial" panose="020B0604020202020204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4969800" y="2283840"/>
            <a:ext cx="4447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Imagem 1"/>
          <p:cNvPicPr/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921960" y="1850727"/>
            <a:ext cx="3375720" cy="172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75534" y="0"/>
            <a:ext cx="85197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LLD</a:t>
            </a:r>
            <a:endParaRPr lang="en-US" sz="2800" b="0" strike="noStrike" spc="-1" dirty="0">
              <a:latin typeface="Arial" panose="020B0604020202020204"/>
            </a:endParaRPr>
          </a:p>
        </p:txBody>
      </p:sp>
      <p:pic>
        <p:nvPicPr>
          <p:cNvPr id="3" name="Imagem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1411" y="526905"/>
            <a:ext cx="7307700" cy="4117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rot="16200000">
            <a:off x="-1500244" y="2463471"/>
            <a:ext cx="389106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spc="-1" dirty="0" smtClean="0">
                <a:solidFill>
                  <a:srgbClr val="FFFFFF"/>
                </a:solidFill>
                <a:latin typeface="Roboto Black" panose="02000000000000000000"/>
              </a:rPr>
              <a:t>DIAGRAMA DE CLASSE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7" name="CustomShape 2"/>
          <p:cNvSpPr/>
          <p:nvPr/>
        </p:nvSpPr>
        <p:spPr>
          <a:xfrm flipV="true">
            <a:off x="601250" y="945572"/>
            <a:ext cx="45719" cy="33354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 descr="DiagramaClassePantec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-5080"/>
            <a:ext cx="7755890" cy="515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 rot="16200000">
            <a:off x="-1104840" y="2445480"/>
            <a:ext cx="31996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BANCO DE DADOS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460" name="CustomShape 2"/>
          <p:cNvSpPr/>
          <p:nvPr/>
        </p:nvSpPr>
        <p:spPr>
          <a:xfrm flipH="true" flipV="true">
            <a:off x="682969" y="1148580"/>
            <a:ext cx="9720" cy="2856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905308" y="826972"/>
            <a:ext cx="7865625" cy="3521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397510" y="443865"/>
            <a:ext cx="5651500" cy="332105"/>
          </a:xfrm>
        </p:spPr>
        <p:txBody>
          <a:bodyPr wrap="square"/>
          <a:p>
            <a:r>
              <a:rPr lang="pt-PT" altLang="en-US" sz="2400">
                <a:solidFill>
                  <a:schemeClr val="bg1"/>
                </a:solidFill>
                <a:latin typeface="Roboto Black" panose="02000000000000000000" charset="0"/>
                <a:cs typeface="Roboto Black" panose="02000000000000000000" charset="0"/>
              </a:rPr>
              <a:t>JSENSOR</a:t>
            </a:r>
            <a:endParaRPr lang="pt-PT" altLang="en-US" sz="2400">
              <a:solidFill>
                <a:schemeClr val="bg1"/>
              </a:solidFill>
              <a:latin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/>
          </p:nvPr>
        </p:nvSpPr>
        <p:spPr>
          <a:xfrm>
            <a:off x="4450715" y="3883025"/>
            <a:ext cx="4489450" cy="783590"/>
          </a:xfrm>
        </p:spPr>
        <p:txBody>
          <a:bodyPr/>
          <a:p>
            <a:pPr marL="0" indent="0">
              <a:buNone/>
            </a:pPr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Utilizada para monitorar os recursos de um computador, o JSensors é uma API desenvolvida por um grupo de 4 integrantes, comando pelo usuário do github professorfalken (https://github.com/profesorfalken), focada na captura dos sensores de temperaturas dos sensores encontrados nos componentes do computador (individualmente).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939800"/>
            <a:ext cx="4942840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A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200" y="490220"/>
            <a:ext cx="5888355" cy="332105"/>
          </a:xfrm>
        </p:spPr>
        <p:txBody>
          <a:bodyPr wrap="square"/>
          <a:p>
            <a:r>
              <a:rPr lang="pt-PT" altLang="en-US" sz="2400">
                <a:solidFill>
                  <a:schemeClr val="bg1"/>
                </a:solidFill>
                <a:latin typeface="Roboto Black" panose="02000000000000000000" charset="0"/>
                <a:cs typeface="Roboto Black" panose="02000000000000000000" charset="0"/>
              </a:rPr>
              <a:t>POR QUE JSENSORS?</a:t>
            </a:r>
            <a:endParaRPr lang="pt-PT" altLang="en-US" sz="2400">
              <a:solidFill>
                <a:schemeClr val="bg1"/>
              </a:solidFill>
              <a:latin typeface="Roboto Black" panose="02000000000000000000" charset="0"/>
              <a:cs typeface="Roboto Black" panose="02000000000000000000" charset="0"/>
            </a:endParaRPr>
          </a:p>
        </p:txBody>
      </p:sp>
      <p:sp>
        <p:nvSpPr>
          <p:cNvPr id="3" name="Text Placeholder 2"/>
          <p:cNvSpPr>
            <a:spLocks noGrp="true"/>
          </p:cNvSpPr>
          <p:nvPr>
            <p:ph type="body"/>
          </p:nvPr>
        </p:nvSpPr>
        <p:spPr>
          <a:xfrm>
            <a:off x="185420" y="1683385"/>
            <a:ext cx="5888355" cy="1725295"/>
          </a:xfrm>
        </p:spPr>
        <p:txBody>
          <a:bodyPr>
            <a:normAutofit lnSpcReduction="10000"/>
          </a:bodyPr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bibliotecas de áudio/efeitos externos.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Utilizado para captura de GPU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Sensação de controle ao usuário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Controle de processos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Controlar capcitores de energia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  <a:p>
            <a:r>
              <a:rPr lang="pt-PT" altLang="en-US" sz="1100">
                <a:solidFill>
                  <a:schemeClr val="bg1"/>
                </a:solidFill>
                <a:latin typeface="Roboto Light" panose="02000000000000000000" charset="0"/>
                <a:cs typeface="Roboto Light" panose="02000000000000000000" charset="0"/>
              </a:rPr>
              <a:t>Diminuição de  erros enquanto um processo está em execução</a:t>
            </a:r>
            <a:endParaRPr lang="pt-PT" altLang="en-US" sz="1100">
              <a:solidFill>
                <a:schemeClr val="bg1"/>
              </a:solidFill>
              <a:latin typeface="Roboto Light" panose="02000000000000000000" charset="0"/>
              <a:cs typeface="Roboto Light" panose="02000000000000000000" charset="0"/>
            </a:endParaRPr>
          </a:p>
        </p:txBody>
      </p:sp>
      <p:pic>
        <p:nvPicPr>
          <p:cNvPr id="6" name="Picture 5" descr="o-que-e-gpu-placa-de-video"/>
          <p:cNvPicPr/>
          <p:nvPr/>
        </p:nvPicPr>
        <p:blipFill>
          <a:blip r:embed="rId1"/>
          <a:stretch>
            <a:fillRect/>
          </a:stretch>
        </p:blipFill>
        <p:spPr>
          <a:xfrm>
            <a:off x="5615305" y="1390015"/>
            <a:ext cx="2922270" cy="201866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26600" y="2076120"/>
            <a:ext cx="44305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INSTITUCIONAL &amp; DASHBOARD</a:t>
            </a:r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536580" y="2642224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3"/>
          <p:cNvSpPr/>
          <p:nvPr/>
        </p:nvSpPr>
        <p:spPr>
          <a:xfrm>
            <a:off x="4876920" y="2409480"/>
            <a:ext cx="2680920" cy="1731600"/>
          </a:xfrm>
          <a:custGeom>
            <a:avLst/>
            <a:gdLst/>
            <a:ahLst/>
            <a:cxnLst/>
            <a:rect l="l" t="t" r="r" b="b"/>
            <a:pathLst>
              <a:path w="176649" h="11411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CustomShape 4"/>
          <p:cNvSpPr/>
          <p:nvPr/>
        </p:nvSpPr>
        <p:spPr>
          <a:xfrm>
            <a:off x="5005080" y="2541600"/>
            <a:ext cx="2424240" cy="1467000"/>
          </a:xfrm>
          <a:custGeom>
            <a:avLst/>
            <a:gdLst/>
            <a:ahLst/>
            <a:cxnLst/>
            <a:rect l="l" t="t" r="r" b="b"/>
            <a:pathLst>
              <a:path w="159737" h="9669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5"/>
          <p:cNvSpPr/>
          <p:nvPr/>
        </p:nvSpPr>
        <p:spPr>
          <a:xfrm>
            <a:off x="4636080" y="4136760"/>
            <a:ext cx="3162600" cy="83160"/>
          </a:xfrm>
          <a:custGeom>
            <a:avLst/>
            <a:gdLst/>
            <a:ahLst/>
            <a:cxnLst/>
            <a:rect l="l" t="t" r="r" b="b"/>
            <a:pathLst>
              <a:path w="208378" h="5527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6"/>
          <p:cNvSpPr/>
          <p:nvPr/>
        </p:nvSpPr>
        <p:spPr>
          <a:xfrm>
            <a:off x="5005080" y="2541600"/>
            <a:ext cx="2424240" cy="140400"/>
          </a:xfrm>
          <a:custGeom>
            <a:avLst/>
            <a:gdLst/>
            <a:ahLst/>
            <a:cxnLst/>
            <a:rect l="l" t="t" r="r" b="b"/>
            <a:pathLst>
              <a:path w="159737" h="9294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7"/>
          <p:cNvSpPr/>
          <p:nvPr/>
        </p:nvSpPr>
        <p:spPr>
          <a:xfrm>
            <a:off x="5143680" y="2742480"/>
            <a:ext cx="1028520" cy="520200"/>
          </a:xfrm>
          <a:custGeom>
            <a:avLst/>
            <a:gdLst/>
            <a:ahLst/>
            <a:cxnLst/>
            <a:rect l="l" t="t" r="r" b="b"/>
            <a:pathLst>
              <a:path w="67814" h="34326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8"/>
          <p:cNvSpPr/>
          <p:nvPr/>
        </p:nvSpPr>
        <p:spPr>
          <a:xfrm>
            <a:off x="5221080" y="2833920"/>
            <a:ext cx="296640" cy="296640"/>
          </a:xfrm>
          <a:custGeom>
            <a:avLst/>
            <a:gdLst/>
            <a:ahLst/>
            <a:cxnLst/>
            <a:rect l="l" t="t" r="r" b="b"/>
            <a:pathLst>
              <a:path w="19592" h="19591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9"/>
          <p:cNvSpPr/>
          <p:nvPr/>
        </p:nvSpPr>
        <p:spPr>
          <a:xfrm>
            <a:off x="5500800" y="3535560"/>
            <a:ext cx="907920" cy="328320"/>
          </a:xfrm>
          <a:custGeom>
            <a:avLst/>
            <a:gdLst/>
            <a:ahLst/>
            <a:cxnLst/>
            <a:rect l="l" t="t" r="r" b="b"/>
            <a:pathLst>
              <a:path w="59861" h="21684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0"/>
          <p:cNvSpPr/>
          <p:nvPr/>
        </p:nvSpPr>
        <p:spPr>
          <a:xfrm>
            <a:off x="5560560" y="3610440"/>
            <a:ext cx="679320" cy="52560"/>
          </a:xfrm>
          <a:custGeom>
            <a:avLst/>
            <a:gdLst/>
            <a:ahLst/>
            <a:cxnLst/>
            <a:rect l="l" t="t" r="r" b="b"/>
            <a:pathLst>
              <a:path w="44791" h="3518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11"/>
          <p:cNvSpPr/>
          <p:nvPr/>
        </p:nvSpPr>
        <p:spPr>
          <a:xfrm>
            <a:off x="5560560" y="3710880"/>
            <a:ext cx="525600" cy="51480"/>
          </a:xfrm>
          <a:custGeom>
            <a:avLst/>
            <a:gdLst/>
            <a:ahLst/>
            <a:cxnLst/>
            <a:rect l="l" t="t" r="r" b="b"/>
            <a:pathLst>
              <a:path w="34661" h="3434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2"/>
          <p:cNvSpPr/>
          <p:nvPr/>
        </p:nvSpPr>
        <p:spPr>
          <a:xfrm>
            <a:off x="5180400" y="3535560"/>
            <a:ext cx="322200" cy="328320"/>
          </a:xfrm>
          <a:custGeom>
            <a:avLst/>
            <a:gdLst/>
            <a:ahLst/>
            <a:cxnLst/>
            <a:rect l="l" t="t" r="r" b="b"/>
            <a:pathLst>
              <a:path w="21266" h="21684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13"/>
          <p:cNvSpPr/>
          <p:nvPr/>
        </p:nvSpPr>
        <p:spPr>
          <a:xfrm>
            <a:off x="5242680" y="3644640"/>
            <a:ext cx="218160" cy="108720"/>
          </a:xfrm>
          <a:custGeom>
            <a:avLst/>
            <a:gdLst/>
            <a:ahLst/>
            <a:cxnLst/>
            <a:rect l="l" t="t" r="r" b="b"/>
            <a:pathLst>
              <a:path w="14409" h="7211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14"/>
          <p:cNvSpPr/>
          <p:nvPr/>
        </p:nvSpPr>
        <p:spPr>
          <a:xfrm>
            <a:off x="5683680" y="329292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4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15"/>
          <p:cNvSpPr/>
          <p:nvPr/>
        </p:nvSpPr>
        <p:spPr>
          <a:xfrm>
            <a:off x="5683680" y="3101040"/>
            <a:ext cx="703440" cy="154440"/>
          </a:xfrm>
          <a:custGeom>
            <a:avLst/>
            <a:gdLst/>
            <a:ahLst/>
            <a:cxnLst/>
            <a:rect l="l" t="t" r="r" b="b"/>
            <a:pathLst>
              <a:path w="46382" h="10215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16"/>
          <p:cNvSpPr/>
          <p:nvPr/>
        </p:nvSpPr>
        <p:spPr>
          <a:xfrm>
            <a:off x="6387840" y="3102120"/>
            <a:ext cx="154440" cy="154440"/>
          </a:xfrm>
          <a:custGeom>
            <a:avLst/>
            <a:gdLst/>
            <a:ahLst/>
            <a:cxnLst/>
            <a:rect l="l" t="t" r="r" b="b"/>
            <a:pathLst>
              <a:path w="10214" h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17"/>
          <p:cNvSpPr/>
          <p:nvPr/>
        </p:nvSpPr>
        <p:spPr>
          <a:xfrm>
            <a:off x="6579720" y="3182400"/>
            <a:ext cx="744120" cy="713520"/>
          </a:xfrm>
          <a:custGeom>
            <a:avLst/>
            <a:gdLst/>
            <a:ahLst/>
            <a:cxnLst/>
            <a:rect l="l" t="t" r="r" b="b"/>
            <a:pathLst>
              <a:path w="49061" h="4705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18"/>
          <p:cNvSpPr/>
          <p:nvPr/>
        </p:nvSpPr>
        <p:spPr>
          <a:xfrm>
            <a:off x="6668640" y="3215160"/>
            <a:ext cx="727560" cy="622800"/>
          </a:xfrm>
          <a:custGeom>
            <a:avLst/>
            <a:gdLst/>
            <a:ahLst/>
            <a:cxnLst/>
            <a:rect l="l" t="t" r="r" b="b"/>
            <a:pathLst>
              <a:path w="47973" h="41069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9"/>
          <p:cNvSpPr/>
          <p:nvPr/>
        </p:nvSpPr>
        <p:spPr>
          <a:xfrm>
            <a:off x="6905160" y="3363840"/>
            <a:ext cx="186120" cy="327240"/>
          </a:xfrm>
          <a:custGeom>
            <a:avLst/>
            <a:gdLst/>
            <a:ahLst/>
            <a:cxnLst/>
            <a:rect l="l" t="t" r="r" b="b"/>
            <a:pathLst>
              <a:path w="12308" h="2161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0"/>
          <p:cNvSpPr/>
          <p:nvPr/>
        </p:nvSpPr>
        <p:spPr>
          <a:xfrm>
            <a:off x="6856920" y="1375560"/>
            <a:ext cx="1476000" cy="1959120"/>
          </a:xfrm>
          <a:custGeom>
            <a:avLst/>
            <a:gdLst/>
            <a:ahLst/>
            <a:cxnLst/>
            <a:rect l="l" t="t" r="r" b="b"/>
            <a:pathLst>
              <a:path w="97282" h="129096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21"/>
          <p:cNvSpPr/>
          <p:nvPr/>
        </p:nvSpPr>
        <p:spPr>
          <a:xfrm>
            <a:off x="6976440" y="1510920"/>
            <a:ext cx="1240920" cy="1500120"/>
          </a:xfrm>
          <a:custGeom>
            <a:avLst/>
            <a:gdLst/>
            <a:ahLst/>
            <a:cxnLst/>
            <a:rect l="l" t="t" r="r" b="b"/>
            <a:pathLst>
              <a:path w="81794" h="9887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22"/>
          <p:cNvSpPr/>
          <p:nvPr/>
        </p:nvSpPr>
        <p:spPr>
          <a:xfrm>
            <a:off x="7513920" y="3087000"/>
            <a:ext cx="184680" cy="158400"/>
          </a:xfrm>
          <a:custGeom>
            <a:avLst/>
            <a:gdLst/>
            <a:ahLst/>
            <a:cxnLst/>
            <a:rect l="l" t="t" r="r" b="b"/>
            <a:pathLst>
              <a:path w="12224" h="1048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23"/>
          <p:cNvSpPr/>
          <p:nvPr/>
        </p:nvSpPr>
        <p:spPr>
          <a:xfrm>
            <a:off x="7577280" y="1730880"/>
            <a:ext cx="583920" cy="582480"/>
          </a:xfrm>
          <a:custGeom>
            <a:avLst/>
            <a:gdLst/>
            <a:ahLst/>
            <a:cxnLst/>
            <a:rect l="l" t="t" r="r" b="b"/>
            <a:pathLst>
              <a:path w="38512" h="38429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24"/>
          <p:cNvSpPr/>
          <p:nvPr/>
        </p:nvSpPr>
        <p:spPr>
          <a:xfrm>
            <a:off x="7107120" y="1832760"/>
            <a:ext cx="431280" cy="430200"/>
          </a:xfrm>
          <a:custGeom>
            <a:avLst/>
            <a:gdLst/>
            <a:ahLst/>
            <a:cxnLst/>
            <a:rect l="l" t="t" r="r" b="b"/>
            <a:pathLst>
              <a:path w="28465" h="28382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25"/>
          <p:cNvSpPr/>
          <p:nvPr/>
        </p:nvSpPr>
        <p:spPr>
          <a:xfrm>
            <a:off x="7225560" y="2240640"/>
            <a:ext cx="636120" cy="634680"/>
          </a:xfrm>
          <a:custGeom>
            <a:avLst/>
            <a:gdLst/>
            <a:ahLst/>
            <a:cxnLst/>
            <a:rect l="l" t="t" r="r" b="b"/>
            <a:pathLst>
              <a:path w="41944" h="41861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27"/>
          <p:cNvSpPr/>
          <p:nvPr/>
        </p:nvSpPr>
        <p:spPr>
          <a:xfrm>
            <a:off x="1212120" y="2833920"/>
            <a:ext cx="237924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latin typeface="Roboto Black" panose="02000000000000000000"/>
              </a:rPr>
              <a:t>APLICAÇÃO JAVA</a:t>
            </a:r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506" name="CustomShape 29"/>
          <p:cNvSpPr/>
          <p:nvPr/>
        </p:nvSpPr>
        <p:spPr>
          <a:xfrm>
            <a:off x="480780" y="3232620"/>
            <a:ext cx="385488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MÁQUINA </a:t>
            </a:r>
            <a:r>
              <a:rPr lang="en-US" sz="2000" spc="-1" dirty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VIRTUAL </a:t>
            </a:r>
            <a:r>
              <a:rPr lang="en-US" sz="2000" spc="-1" dirty="0" smtClean="0">
                <a:solidFill>
                  <a:srgbClr val="FFFFFF"/>
                </a:solidFill>
                <a:latin typeface="Roboto Black" panose="02000000000000000000"/>
                <a:ea typeface="Roboto Black" panose="02000000000000000000"/>
              </a:rPr>
              <a:t>(DOCKER)</a:t>
            </a:r>
            <a:endParaRPr lang="en-US" sz="2000" b="0" strike="noStrike" spc="-1" dirty="0">
              <a:latin typeface="Arial" panose="020B0604020202020204"/>
            </a:endParaRPr>
          </a:p>
        </p:txBody>
      </p:sp>
      <p:pic>
        <p:nvPicPr>
          <p:cNvPr id="507" name="Imagem 8"/>
          <p:cNvPicPr/>
          <p:nvPr/>
        </p:nvPicPr>
        <p:blipFill>
          <a:blip r:embed="rId1"/>
          <a:stretch>
            <a:fillRect/>
          </a:stretch>
        </p:blipFill>
        <p:spPr>
          <a:xfrm>
            <a:off x="4494060" y="1271700"/>
            <a:ext cx="1715400" cy="1286280"/>
          </a:xfrm>
          <a:prstGeom prst="rect">
            <a:avLst/>
          </a:prstGeom>
          <a:ln>
            <a:noFill/>
          </a:ln>
        </p:spPr>
      </p:pic>
      <p:pic>
        <p:nvPicPr>
          <p:cNvPr id="508" name="Imagem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7280" y="3470040"/>
            <a:ext cx="628920" cy="1150920"/>
          </a:xfrm>
          <a:prstGeom prst="rect">
            <a:avLst/>
          </a:prstGeom>
          <a:ln>
            <a:noFill/>
          </a:ln>
        </p:spPr>
      </p:pic>
      <p:sp>
        <p:nvSpPr>
          <p:cNvPr id="33" name="CustomShape 28"/>
          <p:cNvSpPr/>
          <p:nvPr/>
        </p:nvSpPr>
        <p:spPr>
          <a:xfrm flipV="true">
            <a:off x="1212840" y="3359340"/>
            <a:ext cx="23785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2"/>
          <p:cNvSpPr/>
          <p:nvPr/>
        </p:nvSpPr>
        <p:spPr>
          <a:xfrm>
            <a:off x="440280" y="3749866"/>
            <a:ext cx="3799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Imagem 1"/>
          <p:cNvPicPr>
            <a:picLocks noChangeAspect="true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5776854" y="1481693"/>
            <a:ext cx="1095366" cy="935625"/>
          </a:xfrm>
          <a:prstGeom prst="rect">
            <a:avLst/>
          </a:prstGeom>
        </p:spPr>
      </p:pic>
      <p:sp>
        <p:nvSpPr>
          <p:cNvPr id="35" name="CustomShape 28"/>
          <p:cNvSpPr/>
          <p:nvPr/>
        </p:nvSpPr>
        <p:spPr>
          <a:xfrm flipV="true">
            <a:off x="1218960" y="2952650"/>
            <a:ext cx="237852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27"/>
          <p:cNvSpPr/>
          <p:nvPr/>
        </p:nvSpPr>
        <p:spPr>
          <a:xfrm>
            <a:off x="979110" y="2460665"/>
            <a:ext cx="291402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rgbClr val="FFFFFF"/>
                </a:solidFill>
                <a:latin typeface="Roboto Black" panose="02000000000000000000"/>
              </a:rPr>
              <a:t>BOT DO TELEGRAM</a:t>
            </a:r>
            <a:endParaRPr lang="en-US" sz="20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4663</Words>
  <Application>WPS Presentation</Application>
  <PresentationFormat>Apresentação na tela (16:9)</PresentationFormat>
  <Paragraphs>204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55" baseType="lpstr">
      <vt:lpstr>Arial</vt:lpstr>
      <vt:lpstr>SimSun</vt:lpstr>
      <vt:lpstr>Wingdings</vt:lpstr>
      <vt:lpstr>Arial</vt:lpstr>
      <vt:lpstr>DejaVu Sans</vt:lpstr>
      <vt:lpstr>Symbol</vt:lpstr>
      <vt:lpstr>Roboto Black</vt:lpstr>
      <vt:lpstr>Noto Serif CJK JP</vt:lpstr>
      <vt:lpstr>Times New Roman</vt:lpstr>
      <vt:lpstr>Roboto Light</vt:lpstr>
      <vt:lpstr>Roboto Black</vt:lpstr>
      <vt:lpstr>Roboto Light</vt:lpstr>
      <vt:lpstr>Berlin Sans FB</vt:lpstr>
      <vt:lpstr>Lato</vt:lpstr>
      <vt:lpstr>Josefin Sans</vt:lpstr>
      <vt:lpstr>URW Bookman</vt:lpstr>
      <vt:lpstr>微软雅黑</vt:lpstr>
      <vt:lpstr>Droid Sans Fallback</vt:lpstr>
      <vt:lpstr>Arial Unicode MS</vt:lpstr>
      <vt:lpstr>Standard Symbols PS</vt:lpstr>
      <vt:lpstr>Calibri</vt:lpstr>
      <vt:lpstr>Berlin Sans FB</vt:lpstr>
      <vt:lpstr>Josefin Sans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JSENSOR</vt:lpstr>
      <vt:lpstr>POR QUE JSENSORS?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Canvas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sakurah</cp:lastModifiedBy>
  <cp:revision>249</cp:revision>
  <dcterms:created xsi:type="dcterms:W3CDTF">2020-12-13T17:53:39Z</dcterms:created>
  <dcterms:modified xsi:type="dcterms:W3CDTF">2020-12-13T17:53:39Z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KSOProductBuildVer">
    <vt:lpwstr>1033-11.1.0.9719</vt:lpwstr>
  </property>
</Properties>
</file>