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63D0D-8463-D1CF-2225-4D977CCACB21}" v="65" dt="2020-10-15T22:47:47.928"/>
    <p1510:client id="{FC3DFF64-EA00-E921-5D64-43FAE843ACEC}" v="2" dt="2020-10-15T22:48:33.377"/>
    <p1510:client id="{FD71E80E-7D66-F469-2866-B482CC889497}" v="350" dt="2020-10-15T23:27:5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ARVALHO TEIXEIRA DE LIMA ." userId="S::sarah.lima@bandtec.com.br::9df741a8-a242-4292-ad29-66049612aec6" providerId="AD" clId="Web-{B1B63D0D-8463-D1CF-2225-4D977CCACB21}"/>
    <pc:docChg chg="modSld">
      <pc:chgData name="SARAH CARVALHO TEIXEIRA DE LIMA ." userId="S::sarah.lima@bandtec.com.br::9df741a8-a242-4292-ad29-66049612aec6" providerId="AD" clId="Web-{B1B63D0D-8463-D1CF-2225-4D977CCACB21}" dt="2020-10-15T22:47:47.928" v="60"/>
      <pc:docMkLst>
        <pc:docMk/>
      </pc:docMkLst>
      <pc:sldChg chg="addSp delSp modSp">
        <pc:chgData name="SARAH CARVALHO TEIXEIRA DE LIMA ." userId="S::sarah.lima@bandtec.com.br::9df741a8-a242-4292-ad29-66049612aec6" providerId="AD" clId="Web-{B1B63D0D-8463-D1CF-2225-4D977CCACB21}" dt="2020-10-15T22:47:47.928" v="60"/>
        <pc:sldMkLst>
          <pc:docMk/>
          <pc:sldMk cId="4092178875" sldId="257"/>
        </pc:sldMkLst>
        <pc:spChg chg="add del">
          <ac:chgData name="SARAH CARVALHO TEIXEIRA DE LIMA ." userId="S::sarah.lima@bandtec.com.br::9df741a8-a242-4292-ad29-66049612aec6" providerId="AD" clId="Web-{B1B63D0D-8463-D1CF-2225-4D977CCACB21}" dt="2020-10-15T22:26:47.592" v="25"/>
          <ac:spMkLst>
            <pc:docMk/>
            <pc:sldMk cId="4092178875" sldId="257"/>
            <ac:spMk id="4" creationId="{569C69E4-258B-4F32-80EE-E08A3E7BEB22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5.858" v="24"/>
          <ac:spMkLst>
            <pc:docMk/>
            <pc:sldMk cId="4092178875" sldId="257"/>
            <ac:spMk id="5" creationId="{83AF10E0-6742-406D-A417-0718AAE50B51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4.092" v="23"/>
          <ac:spMkLst>
            <pc:docMk/>
            <pc:sldMk cId="4092178875" sldId="257"/>
            <ac:spMk id="6" creationId="{B6454799-B7F3-4E3C-9338-0682301FB7BA}"/>
          </ac:spMkLst>
        </pc:spChg>
        <pc:spChg chg="add mod">
          <ac:chgData name="SARAH CARVALHO TEIXEIRA DE LIMA ." userId="S::sarah.lima@bandtec.com.br::9df741a8-a242-4292-ad29-66049612aec6" providerId="AD" clId="Web-{B1B63D0D-8463-D1CF-2225-4D977CCACB21}" dt="2020-10-15T22:34:35.048" v="54" actId="1076"/>
          <ac:spMkLst>
            <pc:docMk/>
            <pc:sldMk cId="4092178875" sldId="257"/>
            <ac:spMk id="7" creationId="{3D343346-ED69-4772-AC77-FD26F6E45BFC}"/>
          </ac:spMkLst>
        </pc:spChg>
        <pc:spChg chg="del">
          <ac:chgData name="SARAH CARVALHO TEIXEIRA DE LIMA ." userId="S::sarah.lima@bandtec.com.br::9df741a8-a242-4292-ad29-66049612aec6" providerId="AD" clId="Web-{B1B63D0D-8463-D1CF-2225-4D977CCACB21}" dt="2020-10-15T22:47:40.647" v="58"/>
          <ac:spMkLst>
            <pc:docMk/>
            <pc:sldMk cId="4092178875" sldId="257"/>
            <ac:spMk id="4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6:14.139" v="17" actId="20577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2.248" v="5" actId="20577"/>
          <ac:spMkLst>
            <pc:docMk/>
            <pc:sldMk cId="4092178875" sldId="257"/>
            <ac:spMk id="113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6.701" v="8" actId="20577"/>
          <ac:spMkLst>
            <pc:docMk/>
            <pc:sldMk cId="4092178875" sldId="257"/>
            <ac:spMk id="11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47.201" v="2" actId="20577"/>
          <ac:spMkLst>
            <pc:docMk/>
            <pc:sldMk cId="4092178875" sldId="257"/>
            <ac:spMk id="115" creationId="{00000000-0000-0000-0000-000000000000}"/>
          </ac:spMkLst>
        </pc:spChg>
        <pc:grpChg chg="del">
          <ac:chgData name="SARAH CARVALHO TEIXEIRA DE LIMA ." userId="S::sarah.lima@bandtec.com.br::9df741a8-a242-4292-ad29-66049612aec6" providerId="AD" clId="Web-{B1B63D0D-8463-D1CF-2225-4D977CCACB21}" dt="2020-10-15T22:47:27.787" v="56"/>
          <ac:grpSpMkLst>
            <pc:docMk/>
            <pc:sldMk cId="4092178875" sldId="257"/>
            <ac:grpSpMk id="51" creationId="{00000000-0000-0000-0000-000000000000}"/>
          </ac:grpSpMkLst>
        </pc:grpChg>
        <pc:grpChg chg="del">
          <ac:chgData name="SARAH CARVALHO TEIXEIRA DE LIMA ." userId="S::sarah.lima@bandtec.com.br::9df741a8-a242-4292-ad29-66049612aec6" providerId="AD" clId="Web-{B1B63D0D-8463-D1CF-2225-4D977CCACB21}" dt="2020-10-15T22:47:14.959" v="55"/>
          <ac:grpSpMkLst>
            <pc:docMk/>
            <pc:sldMk cId="4092178875" sldId="257"/>
            <ac:grpSpMk id="54" creationId="{00000000-0000-0000-0000-000000000000}"/>
          </ac:grpSpMkLst>
        </pc:grpChg>
        <pc:picChg chg="del">
          <ac:chgData name="SARAH CARVALHO TEIXEIRA DE LIMA ." userId="S::sarah.lima@bandtec.com.br::9df741a8-a242-4292-ad29-66049612aec6" providerId="AD" clId="Web-{B1B63D0D-8463-D1CF-2225-4D977CCACB21}" dt="2020-10-15T22:47:35.569" v="57"/>
          <ac:picMkLst>
            <pc:docMk/>
            <pc:sldMk cId="4092178875" sldId="257"/>
            <ac:picMk id="3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B1B63D0D-8463-D1CF-2225-4D977CCACB21}" dt="2020-10-15T22:47:45.303" v="59"/>
          <ac:cxnSpMkLst>
            <pc:docMk/>
            <pc:sldMk cId="4092178875" sldId="257"/>
            <ac:cxnSpMk id="17" creationId="{00000000-0000-0000-0000-000000000000}"/>
          </ac:cxnSpMkLst>
        </pc:cxnChg>
        <pc:cxnChg chg="del mod">
          <ac:chgData name="SARAH CARVALHO TEIXEIRA DE LIMA ." userId="S::sarah.lima@bandtec.com.br::9df741a8-a242-4292-ad29-66049612aec6" providerId="AD" clId="Web-{B1B63D0D-8463-D1CF-2225-4D977CCACB21}" dt="2020-10-15T22:47:47.928" v="60"/>
          <ac:cxnSpMkLst>
            <pc:docMk/>
            <pc:sldMk cId="4092178875" sldId="257"/>
            <ac:cxnSpMk id="153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C3DFF64-EA00-E921-5D64-43FAE843ACEC}"/>
    <pc:docChg chg="modSld">
      <pc:chgData name="SARAH CARVALHO TEIXEIRA DE LIMA ." userId="S::sarah.lima@bandtec.com.br::9df741a8-a242-4292-ad29-66049612aec6" providerId="AD" clId="Web-{FC3DFF64-EA00-E921-5D64-43FAE843ACEC}" dt="2020-10-15T22:48:33.377" v="1"/>
      <pc:docMkLst>
        <pc:docMk/>
      </pc:docMkLst>
      <pc:sldChg chg="delSp modSp">
        <pc:chgData name="SARAH CARVALHO TEIXEIRA DE LIMA ." userId="S::sarah.lima@bandtec.com.br::9df741a8-a242-4292-ad29-66049612aec6" providerId="AD" clId="Web-{FC3DFF64-EA00-E921-5D64-43FAE843ACEC}" dt="2020-10-15T22:48:33.377" v="1"/>
        <pc:sldMkLst>
          <pc:docMk/>
          <pc:sldMk cId="4092178875" sldId="257"/>
        </pc:sldMkLst>
        <pc:picChg chg="del">
          <ac:chgData name="SARAH CARVALHO TEIXEIRA DE LIMA ." userId="S::sarah.lima@bandtec.com.br::9df741a8-a242-4292-ad29-66049612aec6" providerId="AD" clId="Web-{FC3DFF64-EA00-E921-5D64-43FAE843ACEC}" dt="2020-10-15T22:48:28.314" v="0"/>
          <ac:picMkLst>
            <pc:docMk/>
            <pc:sldMk cId="4092178875" sldId="257"/>
            <ac:picMk id="112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FC3DFF64-EA00-E921-5D64-43FAE843ACEC}" dt="2020-10-15T22:48:33.377" v="1"/>
          <ac:cxnSpMkLst>
            <pc:docMk/>
            <pc:sldMk cId="4092178875" sldId="257"/>
            <ac:cxnSpMk id="124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D71E80E-7D66-F469-2866-B482CC889497}"/>
    <pc:docChg chg="modSld">
      <pc:chgData name="SARAH CARVALHO TEIXEIRA DE LIMA ." userId="S::sarah.lima@bandtec.com.br::9df741a8-a242-4292-ad29-66049612aec6" providerId="AD" clId="Web-{FD71E80E-7D66-F469-2866-B482CC889497}" dt="2020-10-15T23:27:52.510" v="348" actId="1076"/>
      <pc:docMkLst>
        <pc:docMk/>
      </pc:docMkLst>
      <pc:sldChg chg="addSp delSp modSp">
        <pc:chgData name="SARAH CARVALHO TEIXEIRA DE LIMA ." userId="S::sarah.lima@bandtec.com.br::9df741a8-a242-4292-ad29-66049612aec6" providerId="AD" clId="Web-{FD71E80E-7D66-F469-2866-B482CC889497}" dt="2020-10-15T23:27:52.510" v="348" actId="1076"/>
        <pc:sldMkLst>
          <pc:docMk/>
          <pc:sldMk cId="4092178875" sldId="257"/>
        </pc:sldMkLst>
        <pc:spChg chg="mod">
          <ac:chgData name="SARAH CARVALHO TEIXEIRA DE LIMA ." userId="S::sarah.lima@bandtec.com.br::9df741a8-a242-4292-ad29-66049612aec6" providerId="AD" clId="Web-{FD71E80E-7D66-F469-2866-B482CC889497}" dt="2020-10-15T23:03:46.798" v="140" actId="1076"/>
          <ac:spMkLst>
            <pc:docMk/>
            <pc:sldMk cId="4092178875" sldId="257"/>
            <ac:spMk id="2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7:08.742" v="119"/>
          <ac:spMkLst>
            <pc:docMk/>
            <pc:sldMk cId="4092178875" sldId="257"/>
            <ac:spMk id="4" creationId="{0175BC57-DA73-45B0-8079-7514F843D89F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0.555" v="346" actId="1076"/>
          <ac:spMkLst>
            <pc:docMk/>
            <pc:sldMk cId="4092178875" sldId="257"/>
            <ac:spMk id="7" creationId="{3D343346-ED69-4772-AC77-FD26F6E45BFC}"/>
          </ac:spMkLst>
        </pc:spChg>
        <pc:spChg chg="add del">
          <ac:chgData name="SARAH CARVALHO TEIXEIRA DE LIMA ." userId="S::sarah.lima@bandtec.com.br::9df741a8-a242-4292-ad29-66049612aec6" providerId="AD" clId="Web-{FD71E80E-7D66-F469-2866-B482CC889497}" dt="2020-10-15T23:22:20.538" v="313"/>
          <ac:spMkLst>
            <pc:docMk/>
            <pc:sldMk cId="4092178875" sldId="257"/>
            <ac:spMk id="17" creationId="{A049CD0C-A1FB-4DAA-8B4C-7DFA48A57E94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3:22:15.491" v="312"/>
          <ac:spMkLst>
            <pc:docMk/>
            <pc:sldMk cId="4092178875" sldId="257"/>
            <ac:spMk id="18" creationId="{AA5EDF3E-F57E-43F4-BD5A-BA66ABE02BC2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7:23.038" v="343" actId="1076"/>
          <ac:spMkLst>
            <pc:docMk/>
            <pc:sldMk cId="4092178875" sldId="257"/>
            <ac:spMk id="35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2:50:33.873" v="41"/>
          <ac:spMkLst>
            <pc:docMk/>
            <pc:sldMk cId="4092178875" sldId="257"/>
            <ac:spMk id="37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0:52.734" v="74"/>
          <ac:spMkLst>
            <pc:docMk/>
            <pc:sldMk cId="4092178875" sldId="257"/>
            <ac:spMk id="43" creationId="{2C031F03-6049-4534-8209-4CFF39C8F40B}"/>
          </ac:spMkLst>
        </pc:spChg>
        <pc:spChg chg="add mod">
          <ac:chgData name="SARAH CARVALHO TEIXEIRA DE LIMA ." userId="S::sarah.lima@bandtec.com.br::9df741a8-a242-4292-ad29-66049612aec6" providerId="AD" clId="Web-{FD71E80E-7D66-F469-2866-B482CC889497}" dt="2020-10-15T22:53:41.127" v="98" actId="1076"/>
          <ac:spMkLst>
            <pc:docMk/>
            <pc:sldMk cId="4092178875" sldId="257"/>
            <ac:spMk id="44" creationId="{4C86171D-10F1-4C30-B759-2214160265EC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08.740" v="341" actId="1076"/>
          <ac:spMkLst>
            <pc:docMk/>
            <pc:sldMk cId="4092178875" sldId="257"/>
            <ac:spMk id="6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5:22.088" v="333" actId="1076"/>
          <ac:spMkLst>
            <pc:docMk/>
            <pc:sldMk cId="4092178875" sldId="257"/>
            <ac:spMk id="71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8.197" v="347" actId="1076"/>
          <ac:spMkLst>
            <pc:docMk/>
            <pc:sldMk cId="4092178875" sldId="257"/>
            <ac:spMk id="8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6:36.267" v="339" actId="1076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2:42.700" v="315" actId="1076"/>
          <ac:spMkLst>
            <pc:docMk/>
            <pc:sldMk cId="4092178875" sldId="257"/>
            <ac:spMk id="113" creationId="{00000000-0000-0000-0000-000000000000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2:59.573" v="318" actId="1076"/>
          <ac:spMkLst>
            <pc:docMk/>
            <pc:sldMk cId="4092178875" sldId="257"/>
            <ac:spMk id="114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3:16:16.016" v="235"/>
          <ac:spMkLst>
            <pc:docMk/>
            <pc:sldMk cId="4092178875" sldId="257"/>
            <ac:spMk id="115" creationId="{00000000-0000-0000-0000-000000000000}"/>
          </ac:spMkLst>
        </pc:spChg>
        <pc:grpChg chg="mod">
          <ac:chgData name="SARAH CARVALHO TEIXEIRA DE LIMA ." userId="S::sarah.lima@bandtec.com.br::9df741a8-a242-4292-ad29-66049612aec6" providerId="AD" clId="Web-{FD71E80E-7D66-F469-2866-B482CC889497}" dt="2020-10-15T23:27:32.242" v="345" actId="1076"/>
          <ac:grpSpMkLst>
            <pc:docMk/>
            <pc:sldMk cId="4092178875" sldId="257"/>
            <ac:grpSpMk id="10" creationId="{00000000-0000-0000-0000-000000000000}"/>
          </ac:grpSpMkLst>
        </pc:grpChg>
        <pc:grpChg chg="mod">
          <ac:chgData name="SARAH CARVALHO TEIXEIRA DE LIMA ." userId="S::sarah.lima@bandtec.com.br::9df741a8-a242-4292-ad29-66049612aec6" providerId="AD" clId="Web-{FD71E80E-7D66-F469-2866-B482CC889497}" dt="2020-10-15T23:25:29.245" v="334" actId="1076"/>
          <ac:grpSpMkLst>
            <pc:docMk/>
            <pc:sldMk cId="4092178875" sldId="257"/>
            <ac:grpSpMk id="97" creationId="{00000000-0000-0000-0000-000000000000}"/>
          </ac:grpSpMkLst>
        </pc:grpChg>
        <pc:picChg chg="mod">
          <ac:chgData name="SARAH CARVALHO TEIXEIRA DE LIMA ." userId="S::sarah.lima@bandtec.com.br::9df741a8-a242-4292-ad29-66049612aec6" providerId="AD" clId="Web-{FD71E80E-7D66-F469-2866-B482CC889497}" dt="2020-10-15T23:25:41.746" v="336" actId="1076"/>
          <ac:picMkLst>
            <pc:docMk/>
            <pc:sldMk cId="4092178875" sldId="257"/>
            <ac:picMk id="24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27:52.510" v="348" actId="1076"/>
          <ac:picMkLst>
            <pc:docMk/>
            <pc:sldMk cId="4092178875" sldId="257"/>
            <ac:picMk id="2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55.366" v="86" actId="1076"/>
          <ac:picMkLst>
            <pc:docMk/>
            <pc:sldMk cId="4092178875" sldId="257"/>
            <ac:picMk id="3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15" v="66" actId="1076"/>
          <ac:picMkLst>
            <pc:docMk/>
            <pc:sldMk cId="4092178875" sldId="257"/>
            <ac:picMk id="3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16.581" v="78" actId="14100"/>
          <ac:picMkLst>
            <pc:docMk/>
            <pc:sldMk cId="4092178875" sldId="257"/>
            <ac:picMk id="41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4:23.912" v="106" actId="1076"/>
          <ac:picMkLst>
            <pc:docMk/>
            <pc:sldMk cId="4092178875" sldId="257"/>
            <ac:picMk id="48" creationId="{00000000-0000-0000-0000-000000000000}"/>
          </ac:picMkLst>
        </pc:picChg>
        <pc:picChg chg="mod ord">
          <ac:chgData name="SARAH CARVALHO TEIXEIRA DE LIMA ." userId="S::sarah.lima@bandtec.com.br::9df741a8-a242-4292-ad29-66049612aec6" providerId="AD" clId="Web-{FD71E80E-7D66-F469-2866-B482CC889497}" dt="2020-10-15T23:23:04.277" v="319" actId="1076"/>
          <ac:picMkLst>
            <pc:docMk/>
            <pc:sldMk cId="4092178875" sldId="257"/>
            <ac:picMk id="8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5.852" v="89" actId="1076"/>
          <ac:picMkLst>
            <pc:docMk/>
            <pc:sldMk cId="4092178875" sldId="257"/>
            <ac:picMk id="108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3.458" v="83" actId="1076"/>
          <ac:picMkLst>
            <pc:docMk/>
            <pc:sldMk cId="4092178875" sldId="257"/>
            <ac:picMk id="10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6.724" v="84" actId="1076"/>
          <ac:picMkLst>
            <pc:docMk/>
            <pc:sldMk cId="4092178875" sldId="257"/>
            <ac:picMk id="11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62" v="72" actId="1076"/>
          <ac:picMkLst>
            <pc:docMk/>
            <pc:sldMk cId="4092178875" sldId="257"/>
            <ac:picMk id="11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1.414" v="88" actId="1076"/>
          <ac:picMkLst>
            <pc:docMk/>
            <pc:sldMk cId="4092178875" sldId="257"/>
            <ac:picMk id="11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52" v="280" actId="1076"/>
          <ac:picMkLst>
            <pc:docMk/>
            <pc:sldMk cId="4092178875" sldId="257"/>
            <ac:picMk id="12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68" v="281" actId="1076"/>
          <ac:picMkLst>
            <pc:docMk/>
            <pc:sldMk cId="4092178875" sldId="257"/>
            <ac:picMk id="157" creationId="{00000000-0000-0000-0000-000000000000}"/>
          </ac:picMkLst>
        </pc:picChg>
        <pc:cxnChg chg="add del mod">
          <ac:chgData name="SARAH CARVALHO TEIXEIRA DE LIMA ." userId="S::sarah.lima@bandtec.com.br::9df741a8-a242-4292-ad29-66049612aec6" providerId="AD" clId="Web-{FD71E80E-7D66-F469-2866-B482CC889497}" dt="2020-10-15T22:55:48.140" v="114"/>
          <ac:cxnSpMkLst>
            <pc:docMk/>
            <pc:sldMk cId="4092178875" sldId="257"/>
            <ac:cxnSpMk id="3" creationId="{B9E12262-FD1C-4AAD-A970-6738B21A7AFB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2:57:47.699" v="122"/>
          <ac:cxnSpMkLst>
            <pc:docMk/>
            <pc:sldMk cId="4092178875" sldId="257"/>
            <ac:cxnSpMk id="5" creationId="{A5938A15-4932-4F5D-BDD9-C7D89BC40DA7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35.918" v="299"/>
          <ac:cxnSpMkLst>
            <pc:docMk/>
            <pc:sldMk cId="4092178875" sldId="257"/>
            <ac:cxnSpMk id="6" creationId="{FFACBE13-514F-41E7-9AFC-39AD22EFAB49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51.327" v="147"/>
          <ac:cxnSpMkLst>
            <pc:docMk/>
            <pc:sldMk cId="4092178875" sldId="257"/>
            <ac:cxnSpMk id="8" creationId="{52DB2AE6-27BD-4EF7-BEA3-369781793A0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4.403" v="145"/>
          <ac:cxnSpMkLst>
            <pc:docMk/>
            <pc:sldMk cId="4092178875" sldId="257"/>
            <ac:cxnSpMk id="9" creationId="{E79F16EE-ACEF-4638-9CFB-86E93AAF0E5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0.075" v="143"/>
          <ac:cxnSpMkLst>
            <pc:docMk/>
            <pc:sldMk cId="4092178875" sldId="257"/>
            <ac:cxnSpMk id="11" creationId="{07FF0CEF-C3DD-4E01-8F3C-2384433104B3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1.997" v="144"/>
          <ac:cxnSpMkLst>
            <pc:docMk/>
            <pc:sldMk cId="4092178875" sldId="257"/>
            <ac:cxnSpMk id="12" creationId="{CCBE2401-5FC6-4915-B9C9-844039C8C16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05:47.358" v="146"/>
          <ac:cxnSpMkLst>
            <pc:docMk/>
            <pc:sldMk cId="4092178875" sldId="257"/>
            <ac:cxnSpMk id="13" creationId="{4CC6E789-951C-4EBB-BBA3-D0C16A7F9E5D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45.460" v="171"/>
          <ac:cxnSpMkLst>
            <pc:docMk/>
            <pc:sldMk cId="4092178875" sldId="257"/>
            <ac:cxnSpMk id="14" creationId="{E32AFCAF-9956-4FD3-AF47-EDB863F6BA16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38.131" v="170"/>
          <ac:cxnSpMkLst>
            <pc:docMk/>
            <pc:sldMk cId="4092178875" sldId="257"/>
            <ac:cxnSpMk id="15" creationId="{A7E173B9-C6D2-453D-A474-CD0E2E038E9D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1.146" v="330" actId="14100"/>
          <ac:cxnSpMkLst>
            <pc:docMk/>
            <pc:sldMk cId="4092178875" sldId="257"/>
            <ac:cxnSpMk id="16" creationId="{4B7E94C2-2DB8-4E3D-9099-591DE191811A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20.675" v="326"/>
          <ac:cxnSpMkLst>
            <pc:docMk/>
            <pc:sldMk cId="4092178875" sldId="257"/>
            <ac:cxnSpMk id="19" creationId="{AEED7411-7908-4188-B8E9-44A25680E90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41.559" v="300"/>
          <ac:cxnSpMkLst>
            <pc:docMk/>
            <pc:sldMk cId="4092178875" sldId="257"/>
            <ac:cxnSpMk id="49" creationId="{AEA16430-672B-459D-8B8C-79A81BF6D650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0:45.778" v="301" actId="1076"/>
          <ac:cxnSpMkLst>
            <pc:docMk/>
            <pc:sldMk cId="4092178875" sldId="257"/>
            <ac:cxnSpMk id="65" creationId="{063595AA-63AD-46DC-8E21-3EFEE712B6FF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6.069" v="331" actId="1076"/>
          <ac:cxnSpMkLst>
            <pc:docMk/>
            <pc:sldMk cId="4092178875" sldId="257"/>
            <ac:cxnSpMk id="67" creationId="{CD343F72-BC43-4738-A86D-0708EA8296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6946-7641-4768-8FEC-6930249BEF4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754B-99D7-464B-92DE-689AC6910A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F01E-BBEC-45E2-BA50-4FD83ED235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6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F01E-BBEC-45E2-BA50-4FD83ED235C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72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59EB-A265-4C53-8773-D33503772AD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B0CD-2B57-4C3C-92C4-918CD0E50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18" Type="http://schemas.openxmlformats.org/officeDocument/2006/relationships/image" Target="../media/image1.png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1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6" Type="http://schemas.microsoft.com/office/2007/relationships/hdphoto" Target="../media/hdphoto4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10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5.png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4394085" y="1365440"/>
            <a:ext cx="3535253" cy="54226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61834" y="243592"/>
            <a:ext cx="3259550" cy="1699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Google Shape;1541;p54"/>
          <p:cNvSpPr/>
          <p:nvPr/>
        </p:nvSpPr>
        <p:spPr>
          <a:xfrm>
            <a:off x="5830770" y="3382788"/>
            <a:ext cx="678922" cy="925989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10" name="Agrupar 9"/>
          <p:cNvGrpSpPr/>
          <p:nvPr/>
        </p:nvGrpSpPr>
        <p:grpSpPr>
          <a:xfrm>
            <a:off x="5146650" y="4853250"/>
            <a:ext cx="2038823" cy="1312431"/>
            <a:chOff x="5369885" y="3478745"/>
            <a:chExt cx="2119746" cy="1444598"/>
          </a:xfrm>
        </p:grpSpPr>
        <p:grpSp>
          <p:nvGrpSpPr>
            <p:cNvPr id="57" name="Google Shape;1513;p52"/>
            <p:cNvGrpSpPr/>
            <p:nvPr/>
          </p:nvGrpSpPr>
          <p:grpSpPr>
            <a:xfrm>
              <a:off x="5369885" y="3478745"/>
              <a:ext cx="2119746" cy="1444598"/>
              <a:chOff x="3804623" y="931514"/>
              <a:chExt cx="4311631" cy="3283920"/>
            </a:xfrm>
          </p:grpSpPr>
          <p:grpSp>
            <p:nvGrpSpPr>
              <p:cNvPr id="58" name="Google Shape;1514;p52"/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60" name="Google Shape;1515;p52"/>
                <p:cNvSpPr/>
                <p:nvPr/>
              </p:nvSpPr>
              <p:spPr>
                <a:xfrm>
                  <a:off x="3586250" y="883825"/>
                  <a:ext cx="4503600" cy="27462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1" name="Google Shape;1516;p52"/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1517;p52"/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3" name="Google Shape;1518;p52"/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cxnSp>
            <p:nvCxnSpPr>
              <p:cNvPr id="59" name="Google Shape;1519;p52"/>
              <p:cNvCxnSpPr/>
              <p:nvPr/>
            </p:nvCxnSpPr>
            <p:spPr>
              <a:xfrm>
                <a:off x="5238353" y="4162783"/>
                <a:ext cx="145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66" name="Imagem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8" r="19522"/>
            <a:stretch/>
          </p:blipFill>
          <p:spPr>
            <a:xfrm>
              <a:off x="6213190" y="3573000"/>
              <a:ext cx="524436" cy="836817"/>
            </a:xfrm>
            <a:prstGeom prst="rect">
              <a:avLst/>
            </a:prstGeom>
          </p:spPr>
        </p:pic>
      </p:grpSp>
      <p:sp>
        <p:nvSpPr>
          <p:cNvPr id="71" name="CaixaDeTexto 70"/>
          <p:cNvSpPr txBox="1"/>
          <p:nvPr/>
        </p:nvSpPr>
        <p:spPr>
          <a:xfrm>
            <a:off x="4870798" y="1516657"/>
            <a:ext cx="25913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Aplicação web para controle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6833600" y="4708847"/>
            <a:ext cx="7065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48" name="Picture 2" descr="JivoChat: a melhor ferramenta de chat online para o seu site | Luciano  Larross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4" r="-2864" b="10663"/>
          <a:stretch/>
        </p:blipFill>
        <p:spPr bwMode="auto">
          <a:xfrm>
            <a:off x="3099482" y="297561"/>
            <a:ext cx="416320" cy="41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" y="301446"/>
            <a:ext cx="2590557" cy="134792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8" y="2894506"/>
            <a:ext cx="2196899" cy="415235"/>
          </a:xfrm>
          <a:prstGeom prst="rect">
            <a:avLst/>
          </a:prstGeom>
        </p:spPr>
      </p:pic>
      <p:grpSp>
        <p:nvGrpSpPr>
          <p:cNvPr id="97" name="Google Shape;1513;p52"/>
          <p:cNvGrpSpPr/>
          <p:nvPr/>
        </p:nvGrpSpPr>
        <p:grpSpPr>
          <a:xfrm>
            <a:off x="5365349" y="1932375"/>
            <a:ext cx="1599143" cy="957505"/>
            <a:chOff x="3804623" y="931514"/>
            <a:chExt cx="4311631" cy="3283920"/>
          </a:xfrm>
        </p:grpSpPr>
        <p:grpSp>
          <p:nvGrpSpPr>
            <p:cNvPr id="10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cxnSp>
          <p:nvCxnSpPr>
            <p:cNvPr id="10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79" y="6257013"/>
            <a:ext cx="1364910" cy="457423"/>
          </a:xfrm>
          <a:prstGeom prst="rect">
            <a:avLst/>
          </a:prstGeom>
        </p:spPr>
      </p:pic>
      <p:sp>
        <p:nvSpPr>
          <p:cNvPr id="107" name="CaixaDeTexto 106"/>
          <p:cNvSpPr txBox="1"/>
          <p:nvPr/>
        </p:nvSpPr>
        <p:spPr>
          <a:xfrm>
            <a:off x="5617783" y="4430500"/>
            <a:ext cx="1096887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Aplicação Java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3" y="1010078"/>
            <a:ext cx="452513" cy="452513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7" y="1049441"/>
            <a:ext cx="653643" cy="614228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1" y="468472"/>
            <a:ext cx="694797" cy="370244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76" y="877203"/>
            <a:ext cx="263478" cy="26347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83" y="1615622"/>
            <a:ext cx="960716" cy="274628"/>
          </a:xfrm>
          <a:prstGeom prst="rect">
            <a:avLst/>
          </a:prstGeom>
        </p:spPr>
      </p:pic>
      <p:sp>
        <p:nvSpPr>
          <p:cNvPr id="113" name="CaixaDeTexto 112"/>
          <p:cNvSpPr txBox="1"/>
          <p:nvPr/>
        </p:nvSpPr>
        <p:spPr>
          <a:xfrm>
            <a:off x="359207" y="239523"/>
            <a:ext cx="662995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116" name="Imagem 1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20" y="975585"/>
            <a:ext cx="689555" cy="327309"/>
          </a:xfrm>
          <a:prstGeom prst="rect">
            <a:avLst/>
          </a:prstGeom>
        </p:spPr>
      </p:pic>
      <p:pic>
        <p:nvPicPr>
          <p:cNvPr id="119" name="Imagem 1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84" y="865510"/>
            <a:ext cx="367807" cy="367807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9293" r="19756" b="19192"/>
          <a:stretch/>
        </p:blipFill>
        <p:spPr>
          <a:xfrm>
            <a:off x="5035356" y="4759479"/>
            <a:ext cx="524530" cy="597811"/>
          </a:xfrm>
          <a:prstGeom prst="rect">
            <a:avLst/>
          </a:prstGeom>
        </p:spPr>
      </p:pic>
      <p:pic>
        <p:nvPicPr>
          <p:cNvPr id="157" name="Imagem 15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16772" b="16980"/>
          <a:stretch/>
        </p:blipFill>
        <p:spPr>
          <a:xfrm>
            <a:off x="6422058" y="5602567"/>
            <a:ext cx="620813" cy="312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43346-ED69-4772-AC77-FD26F6E45BFC}"/>
              </a:ext>
            </a:extLst>
          </p:cNvPr>
          <p:cNvSpPr txBox="1"/>
          <p:nvPr/>
        </p:nvSpPr>
        <p:spPr>
          <a:xfrm>
            <a:off x="5160710" y="5527826"/>
            <a:ext cx="17080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Comic Sans MS"/>
                <a:cs typeface="Calibri"/>
              </a:rPr>
              <a:t>JSensors</a:t>
            </a:r>
            <a:endParaRPr lang="en-US" sz="2000">
              <a:latin typeface="Comic Sans MS"/>
              <a:cs typeface="Calibri"/>
            </a:endParaRPr>
          </a:p>
        </p:txBody>
      </p:sp>
      <p:sp>
        <p:nvSpPr>
          <p:cNvPr id="44" name="Retângulo 1">
            <a:extLst>
              <a:ext uri="{FF2B5EF4-FFF2-40B4-BE49-F238E27FC236}">
                <a16:creationId xmlns:a16="http://schemas.microsoft.com/office/drawing/2014/main" id="{4C86171D-10F1-4C30-B759-2214160265EC}"/>
              </a:ext>
            </a:extLst>
          </p:cNvPr>
          <p:cNvSpPr/>
          <p:nvPr/>
        </p:nvSpPr>
        <p:spPr>
          <a:xfrm>
            <a:off x="8612455" y="243591"/>
            <a:ext cx="3259550" cy="1699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11032930" y="240124"/>
            <a:ext cx="846925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321" y="-11058"/>
            <a:ext cx="3047223" cy="21980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E94C2-2DB8-4E3D-9099-591DE191811A}"/>
              </a:ext>
            </a:extLst>
          </p:cNvPr>
          <p:cNvCxnSpPr/>
          <p:nvPr/>
        </p:nvCxnSpPr>
        <p:spPr>
          <a:xfrm flipV="1">
            <a:off x="7000217" y="549494"/>
            <a:ext cx="1615965" cy="2627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3595AA-63AD-46DC-8E21-3EFEE712B6FF}"/>
              </a:ext>
            </a:extLst>
          </p:cNvPr>
          <p:cNvCxnSpPr>
            <a:cxnSpLocks/>
          </p:cNvCxnSpPr>
          <p:nvPr/>
        </p:nvCxnSpPr>
        <p:spPr>
          <a:xfrm flipV="1">
            <a:off x="3623768" y="562631"/>
            <a:ext cx="1537138" cy="1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D7411-7908-4188-B8E9-44A25680E900}"/>
              </a:ext>
            </a:extLst>
          </p:cNvPr>
          <p:cNvCxnSpPr/>
          <p:nvPr/>
        </p:nvCxnSpPr>
        <p:spPr>
          <a:xfrm flipH="1">
            <a:off x="5124450" y="570841"/>
            <a:ext cx="5255" cy="7698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343F72-BC43-4738-A86D-0708EA8296A8}"/>
              </a:ext>
            </a:extLst>
          </p:cNvPr>
          <p:cNvCxnSpPr>
            <a:cxnSpLocks/>
          </p:cNvCxnSpPr>
          <p:nvPr/>
        </p:nvCxnSpPr>
        <p:spPr>
          <a:xfrm flipH="1">
            <a:off x="7029450" y="583979"/>
            <a:ext cx="5255" cy="7698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656" y1="31406" x2="42656" y2="3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7841" r="9772" b="28068"/>
          <a:stretch/>
        </p:blipFill>
        <p:spPr>
          <a:xfrm>
            <a:off x="246001" y="143963"/>
            <a:ext cx="5723938" cy="31457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167" l="2632" r="98804">
                        <a14:foregroundMark x1="11722" y1="35833" x2="11722" y2="35833"/>
                        <a14:foregroundMark x1="6938" y1="59167" x2="6938" y2="59167"/>
                        <a14:foregroundMark x1="2632" y1="81667" x2="2632" y2="81667"/>
                        <a14:foregroundMark x1="33493" y1="94167" x2="33493" y2="94167"/>
                        <a14:foregroundMark x1="44976" y1="68333" x2="44976" y2="68333"/>
                        <a14:foregroundMark x1="62679" y1="60000" x2="62679" y2="60000"/>
                        <a14:foregroundMark x1="68900" y1="64167" x2="68900" y2="64167"/>
                        <a14:foregroundMark x1="83014" y1="63333" x2="83014" y2="63333"/>
                        <a14:foregroundMark x1="90431" y1="63333" x2="90431" y2="63333"/>
                        <a14:foregroundMark x1="90431" y1="70000" x2="90431" y2="70000"/>
                        <a14:foregroundMark x1="96172" y1="68333" x2="96172" y2="68333"/>
                        <a14:foregroundMark x1="98804" y1="65833" x2="98804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24" y="116366"/>
            <a:ext cx="1724175" cy="4636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0" y="775522"/>
            <a:ext cx="576528" cy="5556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14" y="1012433"/>
            <a:ext cx="1594692" cy="8499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67" y="2080403"/>
            <a:ext cx="441332" cy="4413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170" b="100000" l="0" r="100000">
                        <a14:foregroundMark x1="43581" y1="48538" x2="43581" y2="48538"/>
                        <a14:foregroundMark x1="40203" y1="72515" x2="40203" y2="72515"/>
                        <a14:foregroundMark x1="35811" y1="92398" x2="35811" y2="92398"/>
                        <a14:foregroundMark x1="55068" y1="87719" x2="55068" y2="87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5" y="1844573"/>
            <a:ext cx="1289519" cy="74495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674" y="1962757"/>
            <a:ext cx="2538422" cy="86860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65" y="4520899"/>
            <a:ext cx="1687304" cy="1687304"/>
          </a:xfrm>
          <a:prstGeom prst="rect">
            <a:avLst/>
          </a:prstGeom>
        </p:spPr>
      </p:pic>
      <p:cxnSp>
        <p:nvCxnSpPr>
          <p:cNvPr id="21" name="Conector reto 20"/>
          <p:cNvCxnSpPr/>
          <p:nvPr/>
        </p:nvCxnSpPr>
        <p:spPr>
          <a:xfrm>
            <a:off x="2757055" y="3144721"/>
            <a:ext cx="3180968" cy="2233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6459506" y="1895314"/>
            <a:ext cx="4645708" cy="351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58" y="-65511"/>
            <a:ext cx="3107426" cy="233057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backgroundMark x1="57778" y1="4000" x2="57778" y2="4000"/>
                        <a14:backgroundMark x1="41778" y1="3556" x2="41778" y2="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77" y="924051"/>
            <a:ext cx="792779" cy="79277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11042990" y="1581079"/>
            <a:ext cx="7065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1026" name="Picture 2" descr="JivoChat: a melhor ferramenta de chat online para o seu site | Luciano  Larross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6" y="4561495"/>
            <a:ext cx="1035756" cy="13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1388170" y="5226969"/>
            <a:ext cx="4396547" cy="62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m 7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63" y="4649160"/>
            <a:ext cx="635908" cy="635908"/>
          </a:xfrm>
          <a:prstGeom prst="rect">
            <a:avLst/>
          </a:prstGeom>
        </p:spPr>
      </p:pic>
      <p:grpSp>
        <p:nvGrpSpPr>
          <p:cNvPr id="74" name="Google Shape;1513;p52"/>
          <p:cNvGrpSpPr/>
          <p:nvPr/>
        </p:nvGrpSpPr>
        <p:grpSpPr>
          <a:xfrm>
            <a:off x="9674447" y="4244815"/>
            <a:ext cx="2119746" cy="1444598"/>
            <a:chOff x="3804623" y="931514"/>
            <a:chExt cx="4311631" cy="3283920"/>
          </a:xfrm>
        </p:grpSpPr>
        <p:grpSp>
          <p:nvGrpSpPr>
            <p:cNvPr id="7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7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cxnSp>
          <p:nvCxnSpPr>
            <p:cNvPr id="7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1541;p54"/>
          <p:cNvSpPr/>
          <p:nvPr/>
        </p:nvSpPr>
        <p:spPr>
          <a:xfrm>
            <a:off x="9614206" y="5554970"/>
            <a:ext cx="562010" cy="100615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333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81" y="3748660"/>
            <a:ext cx="1232543" cy="123254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370" y="3726889"/>
            <a:ext cx="660884" cy="660884"/>
          </a:xfrm>
          <a:prstGeom prst="rect">
            <a:avLst/>
          </a:prstGeom>
        </p:spPr>
      </p:pic>
      <p:cxnSp>
        <p:nvCxnSpPr>
          <p:cNvPr id="98" name="Conector reto 97"/>
          <p:cNvCxnSpPr/>
          <p:nvPr/>
        </p:nvCxnSpPr>
        <p:spPr>
          <a:xfrm flipV="1">
            <a:off x="6612812" y="4498637"/>
            <a:ext cx="2581963" cy="1273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m 10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03" y="1225920"/>
            <a:ext cx="1040110" cy="1040110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16" y="4234273"/>
            <a:ext cx="803628" cy="803628"/>
          </a:xfrm>
          <a:prstGeom prst="rect">
            <a:avLst/>
          </a:prstGeom>
        </p:spPr>
      </p:pic>
      <p:sp>
        <p:nvSpPr>
          <p:cNvPr id="103" name="CaixaDeTexto 102"/>
          <p:cNvSpPr txBox="1"/>
          <p:nvPr/>
        </p:nvSpPr>
        <p:spPr>
          <a:xfrm>
            <a:off x="9528186" y="4904854"/>
            <a:ext cx="175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ucida Console" panose="020B0609040504020204" pitchFamily="49" charset="0"/>
              </a:rPr>
              <a:t>&lt;site&gt;</a:t>
            </a:r>
          </a:p>
        </p:txBody>
      </p:sp>
      <p:pic>
        <p:nvPicPr>
          <p:cNvPr id="104" name="Imagem 10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63" y="4690151"/>
            <a:ext cx="635908" cy="635908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16" y="4275264"/>
            <a:ext cx="803628" cy="8036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69836" y="959752"/>
            <a:ext cx="1790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50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276</cp:revision>
  <dcterms:created xsi:type="dcterms:W3CDTF">2020-10-14T16:33:45Z</dcterms:created>
  <dcterms:modified xsi:type="dcterms:W3CDTF">2020-10-15T23:27:53Z</dcterms:modified>
</cp:coreProperties>
</file>