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3048E-5960-4395-97A7-CEF7C7E77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67343D-7E5D-457A-A7F2-B5639EF2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8CCD44-2779-4F57-B549-BF2BBB03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06C5DE-5AE6-405E-8A7D-950B1343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543D8-A3AB-4E09-9254-AA028B3D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E261F-EAE4-47D9-B86E-C25B647C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73BA45-D313-471C-9B96-831963C9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538D3-AA57-461F-910E-255ED5B8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DA8CC-11A2-4DAC-877E-5515EE7F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7FB32-0954-43BE-8A68-5B653756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56FB92-A606-42E3-ADF4-7133B9887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38BA5F-ADFA-4167-A6A8-C2CF6130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ABDCB-9BDA-47E4-901A-A0EE9A23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91B723-81BF-4780-B931-B3049A1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F6497F-2CD4-476E-9CAA-FD26284E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25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C2BFA-9F82-4AD5-85B2-04CB1782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30A80-E1E2-4C1F-AEFD-79B5BB62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DF928D-2CE4-4F61-912F-94AB087B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9CA19E-3EAD-4630-AE3F-0118C0C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F1885-061A-4029-9AC8-36692ED2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8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AA1CF-2402-4DC0-880B-953830E4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B5C680-FC0A-40CA-B411-DB69A1D1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CF9E2-F8CB-4DA3-BDD6-5F958E73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425BF-415E-44E7-A667-AB61E46B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84133-2C77-4605-BC77-5955AFFD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3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B5257-94A1-4140-A6B7-EE64C22E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63EE1-861C-43B5-B349-A09ADF40E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EB27FF-31D5-45B9-BFA2-6F507CA8F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9EF763-8166-49E7-9B19-F92BC6BD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50367-A14C-4553-9E80-96D77AF5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5E52A-1ECC-4432-9FCC-8B24F2B7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1CD01-BAEF-4578-82F4-660A9B05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573C48-2CCA-4437-99F1-F4A18474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0E828D-72FA-414A-8831-C06CDE6C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4A42B-8085-40DE-A68A-00109A3A6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296CDD-4EF3-4E40-B77D-4A9FE8A85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13B5A5-30BD-4EEC-94B6-6CE0F66D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997657-3B1D-4BA7-B518-746770E1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C973DD-3F29-4381-B7D6-F847AD22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91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C414E-BAB0-444E-B2DC-BDB15294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8C2F19-F332-48D1-8EA9-230DDC35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DA9A72-24BB-43C4-B10F-DC8CF6BB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5FFA2F-E3EE-4083-8E22-87E45F56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9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3593E7-3666-4011-8E99-C361D71D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F70F6B-5972-4111-95F8-DA0EADF8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459657-DCF3-4207-B2A1-62B3FBBC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78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8326D-E216-40C1-BB89-657899E9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C6344-87E1-4122-9817-8B41789F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611BB8-B885-490D-98D6-AC6DC37A9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11CACD-AA78-4DA2-94A8-6F7540B8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546DE-E36F-4BB2-A13E-1911968B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8A980F-9DF3-46C9-BDD9-09336464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1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37C2D-BEA5-4F81-9709-81B52EA6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18AF02-AA58-42B4-B29D-4740BC753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CEEBE0-8695-46AF-B7AF-01FC1F92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D53730-FE8D-416B-B97E-74077D42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BD74E-4640-438B-93F7-F4DAC712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30FBBE-9C36-42BA-88C9-2722CAD1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02607B-38C5-4893-9362-7DC3CDDA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14DBAD-E866-4D31-A4C1-9CD118943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9C075-403D-42E8-9939-64BDFE17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8AAA-E1E7-4113-9CBF-F1D6E12C727E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BE0620-A2C8-4732-BF94-9129CBF3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121F0-6D62-40E9-8B46-F6068437D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D438-9860-419C-A3DD-F4DDC4D2C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29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7BB7C-CDBB-4A79-ABE8-B6239490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820" y="1067492"/>
            <a:ext cx="7126357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 err="1"/>
              <a:t>BandTec</a:t>
            </a:r>
            <a:r>
              <a:rPr lang="pt-BR" sz="3200" dirty="0"/>
              <a:t> – Digital </a:t>
            </a:r>
            <a:r>
              <a:rPr lang="pt-BR" sz="3200" dirty="0" err="1"/>
              <a:t>School</a:t>
            </a:r>
            <a:r>
              <a:rPr lang="pt-BR" sz="3200" dirty="0"/>
              <a:t> – Geração Futura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208D7F-6A0D-4124-83CC-FB5B2392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56" y="365125"/>
            <a:ext cx="1646976" cy="103960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9345D20-4A56-476D-8965-6292E284EDF8}"/>
              </a:ext>
            </a:extLst>
          </p:cNvPr>
          <p:cNvSpPr txBox="1">
            <a:spLocks/>
          </p:cNvSpPr>
          <p:nvPr/>
        </p:nvSpPr>
        <p:spPr>
          <a:xfrm>
            <a:off x="2975635" y="2103437"/>
            <a:ext cx="62407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/>
              <a:t>Curso de Tecnologia em Análise e</a:t>
            </a:r>
          </a:p>
          <a:p>
            <a:pPr algn="ctr"/>
            <a:r>
              <a:rPr lang="pt-BR" sz="3200" dirty="0"/>
              <a:t>Desenvolvimento de Sistemas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FF47BE-46F4-4FEE-BA0A-10D5C47C9F6A}"/>
              </a:ext>
            </a:extLst>
          </p:cNvPr>
          <p:cNvSpPr txBox="1"/>
          <p:nvPr/>
        </p:nvSpPr>
        <p:spPr>
          <a:xfrm>
            <a:off x="4901600" y="3429000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SenSolutions</a:t>
            </a:r>
            <a:endParaRPr lang="pt-BR" sz="32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7D536B-207B-4FA0-B11A-7B6D63361FAB}"/>
              </a:ext>
            </a:extLst>
          </p:cNvPr>
          <p:cNvSpPr txBox="1"/>
          <p:nvPr/>
        </p:nvSpPr>
        <p:spPr>
          <a:xfrm>
            <a:off x="5074525" y="4122995"/>
            <a:ext cx="655820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b="1" dirty="0"/>
              <a:t>Nome dos Autores:</a:t>
            </a:r>
          </a:p>
          <a:p>
            <a:pPr algn="r"/>
            <a:r>
              <a:rPr lang="pt-BR" sz="2400" dirty="0"/>
              <a:t>Fernando Abreu Oliveira 		RA: 01191009</a:t>
            </a:r>
          </a:p>
          <a:p>
            <a:pPr algn="r"/>
            <a:r>
              <a:rPr lang="pt-BR" sz="2400" dirty="0"/>
              <a:t>Eduardo Henrique de Barros		RA: 01191074</a:t>
            </a:r>
          </a:p>
          <a:p>
            <a:pPr algn="r"/>
            <a:r>
              <a:rPr lang="pt-BR" sz="2400" dirty="0" err="1"/>
              <a:t>Luis</a:t>
            </a:r>
            <a:r>
              <a:rPr lang="pt-BR" sz="2400" dirty="0"/>
              <a:t> Fernando Poma </a:t>
            </a:r>
            <a:r>
              <a:rPr lang="pt-BR" sz="2400" dirty="0" err="1"/>
              <a:t>Mamani</a:t>
            </a:r>
            <a:r>
              <a:rPr lang="pt-BR" sz="2400" dirty="0"/>
              <a:t>		RA: 01191004</a:t>
            </a:r>
          </a:p>
          <a:p>
            <a:pPr algn="r"/>
            <a:r>
              <a:rPr lang="pt-BR" sz="2400" dirty="0"/>
              <a:t>Diego Santos Dutra			RA: 01191032</a:t>
            </a:r>
          </a:p>
          <a:p>
            <a:pPr algn="r"/>
            <a:r>
              <a:rPr lang="pt-BR" sz="2400" dirty="0"/>
              <a:t>Paulo Andres </a:t>
            </a:r>
            <a:r>
              <a:rPr lang="pt-BR" sz="2400" dirty="0" err="1"/>
              <a:t>Chuchon</a:t>
            </a:r>
            <a:r>
              <a:rPr lang="pt-BR" sz="2400" dirty="0"/>
              <a:t> </a:t>
            </a:r>
            <a:r>
              <a:rPr lang="pt-BR" sz="2400" dirty="0" err="1"/>
              <a:t>Lizarbe</a:t>
            </a:r>
            <a:r>
              <a:rPr lang="pt-BR" sz="2400" dirty="0"/>
              <a:t>	RA: 01191069</a:t>
            </a:r>
          </a:p>
        </p:txBody>
      </p:sp>
    </p:spTree>
    <p:extLst>
      <p:ext uri="{BB962C8B-B14F-4D97-AF65-F5344CB8AC3E}">
        <p14:creationId xmlns:p14="http://schemas.microsoft.com/office/powerpoint/2010/main" val="9618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6F144-377C-483C-9E03-016696D9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04B71-98B0-4AB1-9491-CC0E74E5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96085"/>
            <a:ext cx="5257800" cy="4080877"/>
          </a:xfrm>
        </p:spPr>
        <p:txBody>
          <a:bodyPr/>
          <a:lstStyle/>
          <a:p>
            <a:r>
              <a:rPr lang="pt-BR" dirty="0"/>
              <a:t>Nossa empresa oferece um serviço de sistema de monitoramento da temperatura e umidade trazendo um alto controle aos nosso clientes do ambiente de trabalhos deles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949B29-8EDD-465C-BFD5-60476FE8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7" y="1825625"/>
            <a:ext cx="5353869" cy="33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5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53448-BFEA-467A-899E-00FC500C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da Empresa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4B7B0-8EA9-4FB0-938B-26EF524C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empresa esta voltada ao atendimento de grandes ou pequenas empresas do setor de agropecuária(Especificamente Avícolas)</a:t>
            </a:r>
          </a:p>
          <a:p>
            <a:r>
              <a:rPr lang="pt-BR" dirty="0"/>
              <a:t>A empresa tem a funcionalidade de amenizar perdas no ramo da agropecuária e ter um melhor controle para prevenir quedas de custos com a agropecuária.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5049A5-E858-412E-B7D9-E2AB90CF3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56" y="365125"/>
            <a:ext cx="1646976" cy="10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0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0ABE-7312-4F75-9C74-BA0249FB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0B36F-57B6-475D-9F51-D02C69F4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Devido à grande perda de produção de frangos de corte na região nordeste do país por falta de controle e monitoramento da temperatura e umidade decidimos criar uma solução de baixo custo e muito eficiente usando a tecnologia a nosso favor para a redução de perda e assim obter o maior lucro de sua produção.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02D5EA-FFEB-4EA1-96EF-799A17B3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56" y="365125"/>
            <a:ext cx="1646976" cy="10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90CDB-560C-4A86-80E7-9D37D3FD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Grupo: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1B1CEE-73F6-430E-97D7-9B692F6FF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0293"/>
            <a:ext cx="1440000" cy="144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07D7CC-4235-489A-A813-68D590DA2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3" y="1690688"/>
            <a:ext cx="1440000" cy="144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6B4916-A5E6-4D2B-9059-2C2884A50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7" y="1690688"/>
            <a:ext cx="1440000" cy="144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52EE2DF-0DEF-426E-B38E-77026BA56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18" y="1690688"/>
            <a:ext cx="1440000" cy="144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490CD6A-724F-4C34-8B89-02722AC96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56" y="365125"/>
            <a:ext cx="1646976" cy="1039605"/>
          </a:xfrm>
          <a:prstGeom prst="rect">
            <a:avLst/>
          </a:prstGeom>
        </p:spPr>
      </p:pic>
      <p:pic>
        <p:nvPicPr>
          <p:cNvPr id="4" name="Imagem 3" descr="Uma imagem contendo homem, vestuário, foto&#10;&#10;Descrição gerada automaticamente">
            <a:extLst>
              <a:ext uri="{FF2B5EF4-FFF2-40B4-BE49-F238E27FC236}">
                <a16:creationId xmlns:a16="http://schemas.microsoft.com/office/drawing/2014/main" id="{678A4F31-C15A-4A69-AF5F-2F35D56A5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18" y="4170293"/>
            <a:ext cx="1440000" cy="144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D25713-1C83-4E56-9978-27877576D9CF}"/>
              </a:ext>
            </a:extLst>
          </p:cNvPr>
          <p:cNvSpPr txBox="1"/>
          <p:nvPr/>
        </p:nvSpPr>
        <p:spPr>
          <a:xfrm>
            <a:off x="2514273" y="1690688"/>
            <a:ext cx="149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Scrum Master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99C00B-5ECB-41DB-A680-56E15AFF28B0}"/>
              </a:ext>
            </a:extLst>
          </p:cNvPr>
          <p:cNvSpPr txBox="1"/>
          <p:nvPr/>
        </p:nvSpPr>
        <p:spPr>
          <a:xfrm>
            <a:off x="2514273" y="4170293"/>
            <a:ext cx="1583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Lider</a:t>
            </a:r>
            <a:endParaRPr lang="pt-BR" dirty="0"/>
          </a:p>
          <a:p>
            <a:r>
              <a:rPr lang="pt-BR" dirty="0"/>
              <a:t>P.O</a:t>
            </a:r>
          </a:p>
          <a:p>
            <a:r>
              <a:rPr lang="pt-BR" dirty="0"/>
              <a:t>Desenvolvedor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105DA5-8238-4ED4-B9F6-A7FB43913928}"/>
              </a:ext>
            </a:extLst>
          </p:cNvPr>
          <p:cNvSpPr txBox="1"/>
          <p:nvPr/>
        </p:nvSpPr>
        <p:spPr>
          <a:xfrm>
            <a:off x="6260079" y="1690688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Desenvolvedor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A1E608-7C5D-4C7E-B35C-EDBD2C3475E6}"/>
              </a:ext>
            </a:extLst>
          </p:cNvPr>
          <p:cNvSpPr txBox="1"/>
          <p:nvPr/>
        </p:nvSpPr>
        <p:spPr>
          <a:xfrm>
            <a:off x="6260078" y="4170293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Desenvolvedor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EDF1CE3-A9DB-449C-8F5F-E6CCD67AAE7B}"/>
              </a:ext>
            </a:extLst>
          </p:cNvPr>
          <p:cNvSpPr txBox="1"/>
          <p:nvPr/>
        </p:nvSpPr>
        <p:spPr>
          <a:xfrm>
            <a:off x="9793182" y="1690688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Desenvolvedor</a:t>
            </a:r>
          </a:p>
        </p:txBody>
      </p:sp>
    </p:spTree>
    <p:extLst>
      <p:ext uri="{BB962C8B-B14F-4D97-AF65-F5344CB8AC3E}">
        <p14:creationId xmlns:p14="http://schemas.microsoft.com/office/powerpoint/2010/main" val="99115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54BF2-ECDF-4250-AC1F-61C50A89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projeto: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129585-C878-41F3-9DD2-DD3B2078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56" y="365125"/>
            <a:ext cx="1646976" cy="10396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4138F2-FCD2-4272-A22A-23750A559CB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4" y="2205522"/>
            <a:ext cx="1338677" cy="13386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9C59CB-315F-4348-8A8D-044493F97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981" y="5013481"/>
            <a:ext cx="2793354" cy="833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 descr="Uma imagem contendo pessoa, interior, homem, laptop&#10;&#10;Descrição gerada automaticamente">
            <a:extLst>
              <a:ext uri="{FF2B5EF4-FFF2-40B4-BE49-F238E27FC236}">
                <a16:creationId xmlns:a16="http://schemas.microsoft.com/office/drawing/2014/main" id="{3D8B08B8-D351-443A-9733-4565B1B31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28" y="4708822"/>
            <a:ext cx="3188821" cy="1632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F82311-C38D-40E5-A808-D0F37277010D}"/>
              </a:ext>
            </a:extLst>
          </p:cNvPr>
          <p:cNvSpPr txBox="1"/>
          <p:nvPr/>
        </p:nvSpPr>
        <p:spPr>
          <a:xfrm>
            <a:off x="557464" y="17745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Sensores </a:t>
            </a:r>
          </a:p>
        </p:txBody>
      </p:sp>
      <p:sp>
        <p:nvSpPr>
          <p:cNvPr id="9" name="Nuvem 8">
            <a:extLst>
              <a:ext uri="{FF2B5EF4-FFF2-40B4-BE49-F238E27FC236}">
                <a16:creationId xmlns:a16="http://schemas.microsoft.com/office/drawing/2014/main" id="{11ABC2F5-D0B4-4CFB-ACC6-C84DC5A64463}"/>
              </a:ext>
            </a:extLst>
          </p:cNvPr>
          <p:cNvSpPr/>
          <p:nvPr/>
        </p:nvSpPr>
        <p:spPr>
          <a:xfrm>
            <a:off x="8451078" y="1914006"/>
            <a:ext cx="2557889" cy="130702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Cloud Azure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2E3DEDA-306C-41FD-82BD-C3100F5BC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26" y="2103602"/>
            <a:ext cx="1917700" cy="116526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8A73B3-22CD-4E87-B21E-F1742A2CB7DA}"/>
              </a:ext>
            </a:extLst>
          </p:cNvPr>
          <p:cNvSpPr txBox="1"/>
          <p:nvPr/>
        </p:nvSpPr>
        <p:spPr>
          <a:xfrm>
            <a:off x="630529" y="3544199"/>
            <a:ext cx="137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Temperatura</a:t>
            </a:r>
            <a:br>
              <a:rPr lang="pt-BR" dirty="0"/>
            </a:br>
            <a:r>
              <a:rPr lang="pt-BR" dirty="0"/>
              <a:t>e Umidade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789AA9-E5AC-4BAA-BA61-E37079C75F24}"/>
              </a:ext>
            </a:extLst>
          </p:cNvPr>
          <p:cNvSpPr txBox="1"/>
          <p:nvPr/>
        </p:nvSpPr>
        <p:spPr>
          <a:xfrm>
            <a:off x="2722576" y="169078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Leitor dos sensores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8EB797-3960-44AA-A76F-7628412B5B70}"/>
              </a:ext>
            </a:extLst>
          </p:cNvPr>
          <p:cNvSpPr txBox="1"/>
          <p:nvPr/>
        </p:nvSpPr>
        <p:spPr>
          <a:xfrm>
            <a:off x="6065449" y="16702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06D67A-6DEC-4C65-BA07-23DD298DE88F}"/>
              </a:ext>
            </a:extLst>
          </p:cNvPr>
          <p:cNvSpPr txBox="1"/>
          <p:nvPr/>
        </p:nvSpPr>
        <p:spPr>
          <a:xfrm>
            <a:off x="8877865" y="1465967"/>
            <a:ext cx="17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15" name="Seta para a Direita 32">
            <a:extLst>
              <a:ext uri="{FF2B5EF4-FFF2-40B4-BE49-F238E27FC236}">
                <a16:creationId xmlns:a16="http://schemas.microsoft.com/office/drawing/2014/main" id="{F2AFCBDB-3606-4690-8D5E-66F960624FBD}"/>
              </a:ext>
            </a:extLst>
          </p:cNvPr>
          <p:cNvSpPr/>
          <p:nvPr/>
        </p:nvSpPr>
        <p:spPr>
          <a:xfrm>
            <a:off x="1967592" y="2366368"/>
            <a:ext cx="77428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38">
            <a:extLst>
              <a:ext uri="{FF2B5EF4-FFF2-40B4-BE49-F238E27FC236}">
                <a16:creationId xmlns:a16="http://schemas.microsoft.com/office/drawing/2014/main" id="{1E58E75C-CA8F-4887-A62B-BAC346D163DB}"/>
              </a:ext>
            </a:extLst>
          </p:cNvPr>
          <p:cNvSpPr/>
          <p:nvPr/>
        </p:nvSpPr>
        <p:spPr>
          <a:xfrm>
            <a:off x="4959974" y="2188405"/>
            <a:ext cx="77428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7D8639-7E00-45BF-915D-8F08FDEFEC72}"/>
              </a:ext>
            </a:extLst>
          </p:cNvPr>
          <p:cNvSpPr txBox="1"/>
          <p:nvPr/>
        </p:nvSpPr>
        <p:spPr>
          <a:xfrm>
            <a:off x="5300714" y="3156668"/>
            <a:ext cx="247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Recebe e envia os dados</a:t>
            </a:r>
          </a:p>
        </p:txBody>
      </p:sp>
      <p:sp>
        <p:nvSpPr>
          <p:cNvPr id="18" name="Seta para a Direita 41">
            <a:extLst>
              <a:ext uri="{FF2B5EF4-FFF2-40B4-BE49-F238E27FC236}">
                <a16:creationId xmlns:a16="http://schemas.microsoft.com/office/drawing/2014/main" id="{F3982199-8B5D-4D10-AC65-E34DA8419C5F}"/>
              </a:ext>
            </a:extLst>
          </p:cNvPr>
          <p:cNvSpPr/>
          <p:nvPr/>
        </p:nvSpPr>
        <p:spPr>
          <a:xfrm>
            <a:off x="7559063" y="2383045"/>
            <a:ext cx="77428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42">
            <a:extLst>
              <a:ext uri="{FF2B5EF4-FFF2-40B4-BE49-F238E27FC236}">
                <a16:creationId xmlns:a16="http://schemas.microsoft.com/office/drawing/2014/main" id="{29243DCE-4F45-4C23-BFDE-D0BE2D0EBA33}"/>
              </a:ext>
            </a:extLst>
          </p:cNvPr>
          <p:cNvSpPr/>
          <p:nvPr/>
        </p:nvSpPr>
        <p:spPr>
          <a:xfrm rot="5400000">
            <a:off x="9342879" y="3927749"/>
            <a:ext cx="77428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619271-B640-478F-8512-93D1DFD5EB64}"/>
              </a:ext>
            </a:extLst>
          </p:cNvPr>
          <p:cNvSpPr txBox="1"/>
          <p:nvPr/>
        </p:nvSpPr>
        <p:spPr>
          <a:xfrm>
            <a:off x="8451078" y="5846544"/>
            <a:ext cx="255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em gráfico já no site</a:t>
            </a:r>
          </a:p>
        </p:txBody>
      </p:sp>
      <p:sp>
        <p:nvSpPr>
          <p:cNvPr id="21" name="Seta para a Direita 44">
            <a:extLst>
              <a:ext uri="{FF2B5EF4-FFF2-40B4-BE49-F238E27FC236}">
                <a16:creationId xmlns:a16="http://schemas.microsoft.com/office/drawing/2014/main" id="{AE185440-7592-4781-85D8-23A7A7C731DD}"/>
              </a:ext>
            </a:extLst>
          </p:cNvPr>
          <p:cNvSpPr/>
          <p:nvPr/>
        </p:nvSpPr>
        <p:spPr>
          <a:xfrm rot="10800000">
            <a:off x="6784779" y="5103255"/>
            <a:ext cx="93116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346C4F3-5573-4BEE-88B6-E66312FD7DD5}"/>
              </a:ext>
            </a:extLst>
          </p:cNvPr>
          <p:cNvSpPr txBox="1"/>
          <p:nvPr/>
        </p:nvSpPr>
        <p:spPr>
          <a:xfrm>
            <a:off x="8873056" y="464164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4C0D0F-E5D3-4DF2-B007-6902E330354C}"/>
              </a:ext>
            </a:extLst>
          </p:cNvPr>
          <p:cNvSpPr txBox="1"/>
          <p:nvPr/>
        </p:nvSpPr>
        <p:spPr>
          <a:xfrm>
            <a:off x="2794938" y="433949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Colaborador  monitorando dados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AF800CB0-C43D-4F13-A075-061D389BEE2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4912" y="2938150"/>
            <a:ext cx="385140" cy="28854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116AE07-FEB9-47DB-A305-2064A63A76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98845" y="2223113"/>
            <a:ext cx="1073396" cy="875266"/>
          </a:xfrm>
          <a:prstGeom prst="rect">
            <a:avLst/>
          </a:prstGeom>
        </p:spPr>
      </p:pic>
      <p:sp>
        <p:nvSpPr>
          <p:cNvPr id="26" name="Arco 25">
            <a:extLst>
              <a:ext uri="{FF2B5EF4-FFF2-40B4-BE49-F238E27FC236}">
                <a16:creationId xmlns:a16="http://schemas.microsoft.com/office/drawing/2014/main" id="{D3780503-31B0-4A64-9AD7-402AE393182C}"/>
              </a:ext>
            </a:extLst>
          </p:cNvPr>
          <p:cNvSpPr/>
          <p:nvPr/>
        </p:nvSpPr>
        <p:spPr>
          <a:xfrm>
            <a:off x="4631095" y="2790033"/>
            <a:ext cx="344079" cy="369332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9972B91E-D214-45C3-A29D-0C506ABADF21}"/>
              </a:ext>
            </a:extLst>
          </p:cNvPr>
          <p:cNvSpPr/>
          <p:nvPr/>
        </p:nvSpPr>
        <p:spPr>
          <a:xfrm>
            <a:off x="4707210" y="2706767"/>
            <a:ext cx="344079" cy="369332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AED19DC4-AC2E-4829-9991-A796AA1086AE}"/>
              </a:ext>
            </a:extLst>
          </p:cNvPr>
          <p:cNvSpPr/>
          <p:nvPr/>
        </p:nvSpPr>
        <p:spPr>
          <a:xfrm>
            <a:off x="4535170" y="2873603"/>
            <a:ext cx="344079" cy="369332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1E8AFD-4E98-4FF2-B5C3-511ACC6020C0}"/>
              </a:ext>
            </a:extLst>
          </p:cNvPr>
          <p:cNvSpPr txBox="1"/>
          <p:nvPr/>
        </p:nvSpPr>
        <p:spPr>
          <a:xfrm>
            <a:off x="8343900" y="3221033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Recebe dados e os transforma em gráficos</a:t>
            </a:r>
          </a:p>
        </p:txBody>
      </p:sp>
    </p:spTree>
    <p:extLst>
      <p:ext uri="{BB962C8B-B14F-4D97-AF65-F5344CB8AC3E}">
        <p14:creationId xmlns:p14="http://schemas.microsoft.com/office/powerpoint/2010/main" val="324265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59A41-AB8F-4558-ADCD-105EB59B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nas Avícolas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B0D876-415F-41F0-8D5D-9ABC818B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56" y="365125"/>
            <a:ext cx="1646976" cy="103960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4FB1424-869E-4DFF-B903-058C2BC871B3}"/>
              </a:ext>
            </a:extLst>
          </p:cNvPr>
          <p:cNvSpPr/>
          <p:nvPr/>
        </p:nvSpPr>
        <p:spPr>
          <a:xfrm>
            <a:off x="2941068" y="2144997"/>
            <a:ext cx="1129676" cy="56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E7EB2D-8166-4679-B8AB-4B9F59598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00" y="1637835"/>
            <a:ext cx="1581484" cy="15814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CCEF1D-B157-49B6-9CFF-88C51BD33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59" y="1740369"/>
            <a:ext cx="3816959" cy="1138333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6273166-187B-4D48-BFE7-B82A7378AB6C}"/>
              </a:ext>
            </a:extLst>
          </p:cNvPr>
          <p:cNvSpPr/>
          <p:nvPr/>
        </p:nvSpPr>
        <p:spPr>
          <a:xfrm>
            <a:off x="6194340" y="1978791"/>
            <a:ext cx="1229342" cy="53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16895BDA-8B49-422C-B1BE-267268699DD4}"/>
              </a:ext>
            </a:extLst>
          </p:cNvPr>
          <p:cNvSpPr/>
          <p:nvPr/>
        </p:nvSpPr>
        <p:spPr>
          <a:xfrm>
            <a:off x="9536141" y="3422740"/>
            <a:ext cx="585216" cy="796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A5891C-2660-469D-8D97-6968B1ED2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24" y="1737634"/>
            <a:ext cx="2222888" cy="147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6A6268E-06C2-4C10-BCA0-C2623B287211}"/>
              </a:ext>
            </a:extLst>
          </p:cNvPr>
          <p:cNvSpPr/>
          <p:nvPr/>
        </p:nvSpPr>
        <p:spPr>
          <a:xfrm rot="10800000">
            <a:off x="6912023" y="4875094"/>
            <a:ext cx="1023317" cy="55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DB1193C-E194-4809-A076-3D57A601311A}"/>
              </a:ext>
            </a:extLst>
          </p:cNvPr>
          <p:cNvSpPr/>
          <p:nvPr/>
        </p:nvSpPr>
        <p:spPr>
          <a:xfrm rot="10800000">
            <a:off x="3211060" y="4931801"/>
            <a:ext cx="985133" cy="56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8B3E6FB-B5F2-47A3-9674-839053AF3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9" y="4314958"/>
            <a:ext cx="1945370" cy="19277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4381FB-8809-4A98-BD6F-A912421B1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0" y="4206871"/>
            <a:ext cx="1945371" cy="1893494"/>
          </a:xfrm>
          <a:prstGeom prst="rect">
            <a:avLst/>
          </a:prstGeom>
        </p:spPr>
      </p:pic>
      <p:pic>
        <p:nvPicPr>
          <p:cNvPr id="15" name="Imagem 14" descr="Uma imagem contendo pessoa, interior, homem, laptop&#10;&#10;Descrição gerada automaticamente">
            <a:extLst>
              <a:ext uri="{FF2B5EF4-FFF2-40B4-BE49-F238E27FC236}">
                <a16:creationId xmlns:a16="http://schemas.microsoft.com/office/drawing/2014/main" id="{6E64B040-7BFA-4A71-811F-36996D5B22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39" y="4337256"/>
            <a:ext cx="3188821" cy="1632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145496-2796-4121-8094-7295500AD6C3}"/>
              </a:ext>
            </a:extLst>
          </p:cNvPr>
          <p:cNvSpPr txBox="1"/>
          <p:nvPr/>
        </p:nvSpPr>
        <p:spPr>
          <a:xfrm>
            <a:off x="1056998" y="32094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Avícolas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844710C-8903-43FC-B9FB-D83C13A7B7A0}"/>
              </a:ext>
            </a:extLst>
          </p:cNvPr>
          <p:cNvSpPr txBox="1"/>
          <p:nvPr/>
        </p:nvSpPr>
        <p:spPr>
          <a:xfrm>
            <a:off x="2735939" y="2668620"/>
            <a:ext cx="160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Implementação de sensores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6A2CC57-F135-4054-9D34-9E11D2E47803}"/>
              </a:ext>
            </a:extLst>
          </p:cNvPr>
          <p:cNvSpPr txBox="1"/>
          <p:nvPr/>
        </p:nvSpPr>
        <p:spPr>
          <a:xfrm>
            <a:off x="4696179" y="32380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Sensores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8B77809-AFAA-49D5-A582-0AAA143B98B0}"/>
              </a:ext>
            </a:extLst>
          </p:cNvPr>
          <p:cNvSpPr txBox="1"/>
          <p:nvPr/>
        </p:nvSpPr>
        <p:spPr>
          <a:xfrm>
            <a:off x="6014609" y="2443259"/>
            <a:ext cx="184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Gerando Gráficos para controle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C0CDE1-C10E-4DDA-8977-7DAC6448E233}"/>
              </a:ext>
            </a:extLst>
          </p:cNvPr>
          <p:cNvSpPr txBox="1"/>
          <p:nvPr/>
        </p:nvSpPr>
        <p:spPr>
          <a:xfrm>
            <a:off x="463057" y="6094560"/>
            <a:ext cx="29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Empresário satisfeito com os resultados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7A6DE31-AB53-4D96-8663-23FB1637E156}"/>
              </a:ext>
            </a:extLst>
          </p:cNvPr>
          <p:cNvSpPr txBox="1"/>
          <p:nvPr/>
        </p:nvSpPr>
        <p:spPr>
          <a:xfrm>
            <a:off x="4401383" y="6211669"/>
            <a:ext cx="318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Reduzindo perdas e Obtendo maior Lucro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DEE5902-5D4C-41F6-9FD1-253D66B9E161}"/>
              </a:ext>
            </a:extLst>
          </p:cNvPr>
          <p:cNvSpPr txBox="1"/>
          <p:nvPr/>
        </p:nvSpPr>
        <p:spPr>
          <a:xfrm>
            <a:off x="8151105" y="6002519"/>
            <a:ext cx="318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Monitorando e Controlando a Temperatura e Umidade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44DCBF5-B1D4-4943-8A03-ED7B7F65C5D4}"/>
              </a:ext>
            </a:extLst>
          </p:cNvPr>
          <p:cNvSpPr txBox="1"/>
          <p:nvPr/>
        </p:nvSpPr>
        <p:spPr>
          <a:xfrm>
            <a:off x="8103982" y="2858792"/>
            <a:ext cx="38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Gráficos de Temperatura e Umidade </a:t>
            </a:r>
          </a:p>
        </p:txBody>
      </p:sp>
    </p:spTree>
    <p:extLst>
      <p:ext uri="{BB962C8B-B14F-4D97-AF65-F5344CB8AC3E}">
        <p14:creationId xmlns:p14="http://schemas.microsoft.com/office/powerpoint/2010/main" val="26976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EB1C6-CFFA-4BA0-B2FC-D40EB6D9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6559C-266D-453A-A5CA-554B9DB4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117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245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BandTec – Digital School – Geração Futura</vt:lpstr>
      <vt:lpstr>Nosso Empresa</vt:lpstr>
      <vt:lpstr>Contexto da Empresa </vt:lpstr>
      <vt:lpstr>O problema:</vt:lpstr>
      <vt:lpstr>Nosso Grupo:</vt:lpstr>
      <vt:lpstr>Sobre o projeto:</vt:lpstr>
      <vt:lpstr>Aplicação nas Avícolas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Andres</dc:creator>
  <cp:lastModifiedBy>Paulo Andres</cp:lastModifiedBy>
  <cp:revision>22</cp:revision>
  <dcterms:created xsi:type="dcterms:W3CDTF">2019-05-27T19:54:47Z</dcterms:created>
  <dcterms:modified xsi:type="dcterms:W3CDTF">2019-05-29T21:58:01Z</dcterms:modified>
</cp:coreProperties>
</file>