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429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29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12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36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476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28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5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67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11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2E1B-B85A-4E6E-9F15-7D367A4EB175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14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1A32E1B-B85A-4E6E-9F15-7D367A4EB175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88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1A32E1B-B85A-4E6E-9F15-7D367A4EB175}" type="datetimeFigureOut">
              <a:rPr lang="pt-BR" smtClean="0"/>
              <a:t>10/04/2019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8C80394-D42F-43F5-B9B3-11186BDFD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5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C61175A-1E00-4660-B189-1BFF7B15390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44" y="1809445"/>
            <a:ext cx="1401223" cy="1401223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C6D8681D-4CB4-4874-8979-5ADF1AA090C4}"/>
              </a:ext>
            </a:extLst>
          </p:cNvPr>
          <p:cNvSpPr txBox="1"/>
          <p:nvPr/>
        </p:nvSpPr>
        <p:spPr>
          <a:xfrm>
            <a:off x="4821730" y="98066"/>
            <a:ext cx="3651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Arquitetura de Solução</a:t>
            </a:r>
            <a:endParaRPr lang="pt-BR" sz="2400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0652B10-1AA3-465E-89E7-6F679515ECA5}"/>
              </a:ext>
            </a:extLst>
          </p:cNvPr>
          <p:cNvSpPr txBox="1"/>
          <p:nvPr/>
        </p:nvSpPr>
        <p:spPr>
          <a:xfrm>
            <a:off x="4604385" y="590422"/>
            <a:ext cx="4161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LLD – Desenho de baixo nível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89634" y="1278564"/>
            <a:ext cx="219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Sensores DHT 11 </a:t>
            </a:r>
          </a:p>
        </p:txBody>
      </p:sp>
      <p:sp>
        <p:nvSpPr>
          <p:cNvPr id="33" name="Seta para a Direita 32"/>
          <p:cNvSpPr/>
          <p:nvPr/>
        </p:nvSpPr>
        <p:spPr>
          <a:xfrm>
            <a:off x="2394483" y="2333239"/>
            <a:ext cx="1265316" cy="653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4018705" y="1249411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Sensores em </a:t>
            </a:r>
            <a:b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pontos estratégicos 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483376" y="1986483"/>
            <a:ext cx="110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</a:t>
            </a:r>
            <a:r>
              <a:rPr lang="pt-BR" dirty="0" smtClean="0"/>
              <a:t>instalar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eta para a Direita 14"/>
          <p:cNvSpPr/>
          <p:nvPr/>
        </p:nvSpPr>
        <p:spPr>
          <a:xfrm rot="19972981">
            <a:off x="6593716" y="1921292"/>
            <a:ext cx="1529386" cy="653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643" y="1219375"/>
            <a:ext cx="2045762" cy="8193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164" y="2921359"/>
            <a:ext cx="1997349" cy="864797"/>
          </a:xfrm>
          <a:prstGeom prst="rect">
            <a:avLst/>
          </a:prstGeom>
        </p:spPr>
      </p:pic>
      <p:sp>
        <p:nvSpPr>
          <p:cNvPr id="18" name="Seta para a Direita 17"/>
          <p:cNvSpPr/>
          <p:nvPr/>
        </p:nvSpPr>
        <p:spPr>
          <a:xfrm rot="5400000">
            <a:off x="9023868" y="2316111"/>
            <a:ext cx="699325" cy="563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31" y="4696218"/>
            <a:ext cx="2853188" cy="141806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095" y="4731542"/>
            <a:ext cx="2272483" cy="1399782"/>
          </a:xfrm>
          <a:prstGeom prst="rect">
            <a:avLst/>
          </a:prstGeom>
        </p:spPr>
      </p:pic>
      <p:sp>
        <p:nvSpPr>
          <p:cNvPr id="21" name="Seta para a Direita 20"/>
          <p:cNvSpPr/>
          <p:nvPr/>
        </p:nvSpPr>
        <p:spPr>
          <a:xfrm rot="10800000">
            <a:off x="3710578" y="5069352"/>
            <a:ext cx="834659" cy="653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8755413" y="84073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Back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065490" y="4195125"/>
            <a:ext cx="146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Front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889630" y="428763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Dashbord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do sistema 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908" y="1974307"/>
            <a:ext cx="2287875" cy="1521437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 rot="19944683">
            <a:off x="6440585" y="1368007"/>
            <a:ext cx="1358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</a:t>
            </a:r>
            <a:r>
              <a:rPr lang="pt-BR" dirty="0" smtClean="0"/>
              <a:t>Aquisição de dados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9788887" y="2114630"/>
            <a:ext cx="1762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</a:t>
            </a:r>
            <a:r>
              <a:rPr lang="pt-BR" dirty="0" smtClean="0"/>
              <a:t>Armazenamento de dados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Seta para a Direita 28"/>
          <p:cNvSpPr/>
          <p:nvPr/>
        </p:nvSpPr>
        <p:spPr>
          <a:xfrm rot="5400000">
            <a:off x="9157624" y="3886158"/>
            <a:ext cx="699325" cy="563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9880601" y="3800697"/>
            <a:ext cx="1562100" cy="658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Requisição de dados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762" y="4869096"/>
            <a:ext cx="2568737" cy="1028807"/>
          </a:xfrm>
          <a:prstGeom prst="rect">
            <a:avLst/>
          </a:prstGeom>
        </p:spPr>
      </p:pic>
      <p:sp>
        <p:nvSpPr>
          <p:cNvPr id="34" name="Seta para a Direita 33"/>
          <p:cNvSpPr/>
          <p:nvPr/>
        </p:nvSpPr>
        <p:spPr>
          <a:xfrm rot="10800000">
            <a:off x="7193011" y="5078493"/>
            <a:ext cx="994972" cy="653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7243995" y="4425391"/>
            <a:ext cx="1134984" cy="66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retorna dados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015122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158</TotalTime>
  <Words>42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Pacote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Oliveira</dc:creator>
  <cp:lastModifiedBy>Aluno</cp:lastModifiedBy>
  <cp:revision>14</cp:revision>
  <dcterms:created xsi:type="dcterms:W3CDTF">2019-03-03T15:52:14Z</dcterms:created>
  <dcterms:modified xsi:type="dcterms:W3CDTF">2019-04-10T20:11:40Z</dcterms:modified>
</cp:coreProperties>
</file>