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58"/>
    <a:srgbClr val="34373F"/>
    <a:srgbClr val="6C4EEC"/>
    <a:srgbClr val="2A2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9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7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6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80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58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3C96-C774-4290-B8D4-3BB21B10C6AF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FE65-FCB5-4098-8980-4564F4473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70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76760" cy="6858000"/>
          </a:xfrm>
          <a:prstGeom prst="rect">
            <a:avLst/>
          </a:prstGeom>
        </p:spPr>
      </p:pic>
      <p:sp>
        <p:nvSpPr>
          <p:cNvPr id="5" name="Forma livre 4"/>
          <p:cNvSpPr/>
          <p:nvPr/>
        </p:nvSpPr>
        <p:spPr>
          <a:xfrm>
            <a:off x="0" y="0"/>
            <a:ext cx="7376160" cy="6858000"/>
          </a:xfrm>
          <a:custGeom>
            <a:avLst/>
            <a:gdLst>
              <a:gd name="connsiteX0" fmla="*/ 0 w 7162800"/>
              <a:gd name="connsiteY0" fmla="*/ 0 h 6858000"/>
              <a:gd name="connsiteX1" fmla="*/ 6096000 w 7162800"/>
              <a:gd name="connsiteY1" fmla="*/ 0 h 6858000"/>
              <a:gd name="connsiteX2" fmla="*/ 6096000 w 7162800"/>
              <a:gd name="connsiteY2" fmla="*/ 2362200 h 6858000"/>
              <a:gd name="connsiteX3" fmla="*/ 7162800 w 7162800"/>
              <a:gd name="connsiteY3" fmla="*/ 3429000 h 6858000"/>
              <a:gd name="connsiteX4" fmla="*/ 6096000 w 7162800"/>
              <a:gd name="connsiteY4" fmla="*/ 4495800 h 6858000"/>
              <a:gd name="connsiteX5" fmla="*/ 6096000 w 7162800"/>
              <a:gd name="connsiteY5" fmla="*/ 6858000 h 6858000"/>
              <a:gd name="connsiteX6" fmla="*/ 0 w 71628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62800" h="6858000">
                <a:moveTo>
                  <a:pt x="0" y="0"/>
                </a:moveTo>
                <a:lnTo>
                  <a:pt x="6096000" y="0"/>
                </a:lnTo>
                <a:lnTo>
                  <a:pt x="6096000" y="2362200"/>
                </a:lnTo>
                <a:lnTo>
                  <a:pt x="7162800" y="3429000"/>
                </a:lnTo>
                <a:lnTo>
                  <a:pt x="6096000" y="449580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4277" y="2744450"/>
            <a:ext cx="955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Pesquisa e Inovação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5365" y="3494762"/>
            <a:ext cx="2968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45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Sprint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0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75788" y="1741748"/>
            <a:ext cx="437304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b="1" dirty="0" smtClean="0">
                <a:solidFill>
                  <a:srgbClr val="0045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Integrantes: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Fernando Oliveira;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Guilherme Mendes;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Guilherme Pardo;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João Vinícius;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Michelli Franco;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Vitoria Ferreira.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04801" y="263257"/>
            <a:ext cx="5081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 smtClean="0">
                <a:solidFill>
                  <a:srgbClr val="0045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Nossa Empresa</a:t>
            </a:r>
            <a:endParaRPr lang="pt-BR" sz="4200" b="1" dirty="0">
              <a:solidFill>
                <a:srgbClr val="0045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27" y="2204787"/>
            <a:ext cx="325800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04801" y="263257"/>
            <a:ext cx="6622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 smtClean="0">
                <a:solidFill>
                  <a:srgbClr val="0045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Mercado Consumidor</a:t>
            </a:r>
            <a:endParaRPr lang="pt-BR" sz="4200" b="1" dirty="0">
              <a:solidFill>
                <a:srgbClr val="0045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6593" y="1949990"/>
            <a:ext cx="4656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 smtClean="0">
                <a:solidFill>
                  <a:srgbClr val="3437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Setor:</a:t>
            </a:r>
            <a:r>
              <a:rPr lang="pt-BR" sz="2200" dirty="0" smtClean="0">
                <a:solidFill>
                  <a:srgbClr val="3437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Agropecuária.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6594" y="3686024"/>
            <a:ext cx="4305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lnSpc>
                <a:spcPct val="150000"/>
              </a:lnSpc>
              <a:defRPr sz="2400" b="1">
                <a:solidFill>
                  <a:srgbClr val="34373F"/>
                </a:solidFill>
              </a:defRPr>
            </a:lvl1pPr>
          </a:lstStyle>
          <a:p>
            <a:r>
              <a:rPr lang="pt-B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Área de Atuação: </a:t>
            </a:r>
            <a:r>
              <a:rPr lang="pt-BR" sz="22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Avícolas.</a:t>
            </a:r>
            <a:endParaRPr lang="pt-BR" sz="22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6594" y="5293426"/>
            <a:ext cx="10869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lnSpc>
                <a:spcPct val="150000"/>
              </a:lnSpc>
              <a:defRPr sz="2400" b="1">
                <a:solidFill>
                  <a:srgbClr val="34373F"/>
                </a:solidFill>
              </a:defRPr>
            </a:lvl1pPr>
          </a:lstStyle>
          <a:p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Problema: </a:t>
            </a:r>
            <a:r>
              <a:rPr lang="pt-BR" sz="2200" b="0" dirty="0">
                <a:latin typeface="Verdana" panose="020B0604030504040204" pitchFamily="34" charset="0"/>
                <a:ea typeface="Verdana" panose="020B0604030504040204" pitchFamily="34" charset="0"/>
              </a:rPr>
              <a:t>Perdas na produção, ocasionadas por falta de </a:t>
            </a:r>
            <a:r>
              <a:rPr lang="pt-BR" sz="22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Monitoramento e Controle </a:t>
            </a:r>
            <a:r>
              <a:rPr lang="pt-BR" sz="2200" b="0" dirty="0">
                <a:latin typeface="Verdana" panose="020B0604030504040204" pitchFamily="34" charset="0"/>
                <a:ea typeface="Verdana" panose="020B0604030504040204" pitchFamily="34" charset="0"/>
              </a:rPr>
              <a:t>de Temperatura e Umidade</a:t>
            </a:r>
            <a:r>
              <a:rPr lang="pt-BR" sz="22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22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94" y="1770141"/>
            <a:ext cx="3309789" cy="33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2700" y="302950"/>
            <a:ext cx="6175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>
                <a:solidFill>
                  <a:srgbClr val="0045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Desenho</a:t>
            </a:r>
            <a:r>
              <a:rPr lang="pt-BR" sz="4200" b="1" dirty="0" smtClean="0">
                <a:solidFill>
                  <a:srgbClr val="34373F"/>
                </a:solidFill>
              </a:rPr>
              <a:t> </a:t>
            </a:r>
            <a:r>
              <a:rPr lang="pt-BR" sz="4200" b="1" dirty="0">
                <a:solidFill>
                  <a:srgbClr val="0045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65" y="1411507"/>
            <a:ext cx="2060917" cy="20609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01" y="1659981"/>
            <a:ext cx="2981325" cy="1533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6" y="1503082"/>
            <a:ext cx="2361358" cy="236135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94143" y="189351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x</a:t>
            </a:r>
            <a:endParaRPr lang="pt-BR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04" y="4468359"/>
            <a:ext cx="4322400" cy="1801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68" y="4274131"/>
            <a:ext cx="1935272" cy="1935272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3093929" y="2293628"/>
            <a:ext cx="11774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7041707" y="2295716"/>
            <a:ext cx="11774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9645041" y="3569918"/>
            <a:ext cx="0" cy="5010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09579" y="5323562"/>
            <a:ext cx="11273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rma livre 4"/>
          <p:cNvSpPr/>
          <p:nvPr/>
        </p:nvSpPr>
        <p:spPr>
          <a:xfrm>
            <a:off x="-1" y="0"/>
            <a:ext cx="9419573" cy="6858000"/>
          </a:xfrm>
          <a:custGeom>
            <a:avLst/>
            <a:gdLst>
              <a:gd name="connsiteX0" fmla="*/ 0 w 7162800"/>
              <a:gd name="connsiteY0" fmla="*/ 0 h 6858000"/>
              <a:gd name="connsiteX1" fmla="*/ 6096000 w 7162800"/>
              <a:gd name="connsiteY1" fmla="*/ 0 h 6858000"/>
              <a:gd name="connsiteX2" fmla="*/ 6096000 w 7162800"/>
              <a:gd name="connsiteY2" fmla="*/ 2362200 h 6858000"/>
              <a:gd name="connsiteX3" fmla="*/ 7162800 w 7162800"/>
              <a:gd name="connsiteY3" fmla="*/ 3429000 h 6858000"/>
              <a:gd name="connsiteX4" fmla="*/ 6096000 w 7162800"/>
              <a:gd name="connsiteY4" fmla="*/ 4495800 h 6858000"/>
              <a:gd name="connsiteX5" fmla="*/ 6096000 w 7162800"/>
              <a:gd name="connsiteY5" fmla="*/ 6858000 h 6858000"/>
              <a:gd name="connsiteX6" fmla="*/ 0 w 71628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62800" h="6858000">
                <a:moveTo>
                  <a:pt x="0" y="0"/>
                </a:moveTo>
                <a:lnTo>
                  <a:pt x="6096000" y="0"/>
                </a:lnTo>
                <a:lnTo>
                  <a:pt x="6096000" y="2362200"/>
                </a:lnTo>
                <a:lnTo>
                  <a:pt x="7162800" y="3429000"/>
                </a:lnTo>
                <a:lnTo>
                  <a:pt x="6096000" y="449580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36297" y="3007496"/>
            <a:ext cx="514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Muito Obrigada!</a:t>
            </a:r>
            <a:endParaRPr lang="pt-BR" sz="4800" b="1" dirty="0">
              <a:solidFill>
                <a:srgbClr val="0045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41</cp:revision>
  <dcterms:created xsi:type="dcterms:W3CDTF">2019-03-13T20:20:59Z</dcterms:created>
  <dcterms:modified xsi:type="dcterms:W3CDTF">2019-03-14T15:40:07Z</dcterms:modified>
</cp:coreProperties>
</file>