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626EC-1948-46E6-894B-6211E784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59825-274F-44AC-BCF5-3A374F62A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54E1A-5100-4F72-8EDB-F20F810A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01060-65D2-410F-B44D-2A1226D1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2EDB5-2E92-427F-8381-5E877614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7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7EB43-490B-4A0A-AF41-EA89F4E4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73C42-1A8F-4C52-8507-427F2AC0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A577E-B7AF-4DDC-B6FB-EF1CDF9A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C8BA62-E5CC-4330-A2CA-A23EB567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BAA2F-B5CE-4122-B17C-FCF5B731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6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97A259-0B8C-472F-8280-5CDA3AD0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F8E59A-CC72-45BB-B63E-DBF9FCB04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9B83A-D898-469F-AB3D-EECC4C4C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009FA-D117-40A2-BFD1-D4CEFCBE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455EE-EA59-4BEA-9A7E-2C9C982C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D1181-FFF7-450E-87F3-EA3FD79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868BB-D288-456A-B53E-C68B1E7A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9DDE-6010-4AEB-9119-5FB30D5B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2698B-C0DA-4D65-A2BD-1FC3FE3F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78D6C-1E05-4362-8599-D93AD942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A703D-054A-4281-91EA-C8073D0F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50546B-1310-44C1-8C5A-57B3E6CD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16434-3179-40D1-AFFD-6716D232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CAA2D-9DB6-4706-B59F-CA2E61FE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EDABD-89BC-41FF-A0FC-AF3B5BE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8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6F023-48C8-4729-A956-719DEA6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16D7E-430A-4D81-A848-2C85227FC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152ED8-5A3C-4D17-AFFE-5111F45F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56D2BE-B2F6-4B30-8771-ED5D59D4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745788-235F-41CB-B53A-C5F62323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16EBF7-09E7-4FA3-B553-434B138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18B71-77AD-43DC-B743-78923A11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A9737-828A-43B0-B9F2-1C8CB7E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EC14B5-5911-47BA-8C92-5BA0BF28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4BF217-6CF5-4E5F-9EA0-4F0C9A91E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CA0438-16A1-49FB-A319-A96AD2F0C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173C3B-9F80-4793-944F-829F24B0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0CAED1-1521-4539-ACFB-82920151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BB41D0-B211-4644-8022-D7D6A53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55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B6CF-3CD8-4CCD-B861-D16CAD1A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7E0F71-2EF7-4DD2-B9E9-4977FC87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EB16F4-27EA-4048-9CDC-D12EA841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FF335E-D18D-4DCD-951B-F99D09E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360C55-951F-4A90-928D-5DB243EC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CC003-6280-457A-A970-7EF39573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89E7D0-61D6-40A9-A334-3296AFC1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9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02456-42E1-49BF-89CD-795AD8E0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ACDD1-E20F-4101-9B79-9BABBFC7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8C0453-8638-4C00-8293-E456E852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FEA16-C188-4FFA-A243-F22185B5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6BAFF-73F0-46AB-BDCC-7F213AD0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93738B-75CE-4B18-9717-D31DFCA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1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2A44-D221-494F-8789-6CD72A2F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93A5B0-66B1-4643-A41C-1DCD5751F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A86362-06CE-4B2A-96C3-E94E1DA8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EBCB29-DC91-4082-8919-0E0376CA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24EF06-5A72-4823-B56E-6ED5A820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A2790B-406D-4069-9ACB-2E5142D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4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A2AB12-9945-4D34-8DBE-B9F40C63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ABB438-7A71-4EDD-BFE1-5ECD3990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B2736-5A4A-43E1-8EFF-F19D45EDC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4C184-E657-4772-A307-ACB21E96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72495-8D71-4FDF-BB10-B45A6600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duino uno com DHT11">
            <a:extLst>
              <a:ext uri="{FF2B5EF4-FFF2-40B4-BE49-F238E27FC236}">
                <a16:creationId xmlns:a16="http://schemas.microsoft.com/office/drawing/2014/main" id="{D812938F-9E87-4536-81A3-11929954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69" y="4752188"/>
            <a:ext cx="2405384" cy="1239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26327FF-F533-4EE7-A29C-8AAE39A505EA}"/>
              </a:ext>
            </a:extLst>
          </p:cNvPr>
          <p:cNvCxnSpPr/>
          <p:nvPr/>
        </p:nvCxnSpPr>
        <p:spPr>
          <a:xfrm>
            <a:off x="7971365" y="5605137"/>
            <a:ext cx="1765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D2A3A96-BA9C-46FD-BBF5-54C8CD9E5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875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9328" y="-777357"/>
            <a:ext cx="5234609" cy="4767857"/>
          </a:xfrm>
          <a:prstGeom prst="rect">
            <a:avLst/>
          </a:prstGeom>
        </p:spPr>
      </p:pic>
      <p:pic>
        <p:nvPicPr>
          <p:cNvPr id="3084" name="Picture 12" descr="Resultado de imagem para logotipo de css">
            <a:extLst>
              <a:ext uri="{FF2B5EF4-FFF2-40B4-BE49-F238E27FC236}">
                <a16:creationId xmlns:a16="http://schemas.microsoft.com/office/drawing/2014/main" id="{317B2949-4E56-499B-B5CC-BB59B35A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11" y="872268"/>
            <a:ext cx="1311056" cy="76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logotipo de Azure">
            <a:extLst>
              <a:ext uri="{FF2B5EF4-FFF2-40B4-BE49-F238E27FC236}">
                <a16:creationId xmlns:a16="http://schemas.microsoft.com/office/drawing/2014/main" id="{3AEFABE8-90CA-4F9C-BEC8-3384591A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196" y1="53293" x2="41196" y2="53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04" y="1420693"/>
            <a:ext cx="999944" cy="5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681405" y="4179229"/>
            <a:ext cx="19993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Wifi</a:t>
            </a:r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Internet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AB823FA-DDB4-4D8D-88D9-90488631C715}"/>
              </a:ext>
            </a:extLst>
          </p:cNvPr>
          <p:cNvCxnSpPr>
            <a:cxnSpLocks/>
          </p:cNvCxnSpPr>
          <p:nvPr/>
        </p:nvCxnSpPr>
        <p:spPr>
          <a:xfrm flipH="1">
            <a:off x="3230722" y="1926388"/>
            <a:ext cx="2865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14" descr="Resultado de imagem para computador e mobile">
            <a:extLst>
              <a:ext uri="{FF2B5EF4-FFF2-40B4-BE49-F238E27FC236}">
                <a16:creationId xmlns:a16="http://schemas.microsoft.com/office/drawing/2014/main" id="{C1D3BDF4-33E0-4DA9-B7A1-0B30B63A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2" y="483482"/>
            <a:ext cx="2865278" cy="231126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9311CF2-1330-48A9-9EB1-D1672C80B244}"/>
              </a:ext>
            </a:extLst>
          </p:cNvPr>
          <p:cNvCxnSpPr>
            <a:cxnSpLocks/>
          </p:cNvCxnSpPr>
          <p:nvPr/>
        </p:nvCxnSpPr>
        <p:spPr>
          <a:xfrm flipH="1">
            <a:off x="4189915" y="5426023"/>
            <a:ext cx="1106085" cy="5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0F5B4BB-F2C5-41F2-90AF-92FF4CC71BA3}"/>
              </a:ext>
            </a:extLst>
          </p:cNvPr>
          <p:cNvCxnSpPr>
            <a:cxnSpLocks/>
          </p:cNvCxnSpPr>
          <p:nvPr/>
        </p:nvCxnSpPr>
        <p:spPr>
          <a:xfrm flipV="1">
            <a:off x="2378778" y="2354986"/>
            <a:ext cx="3728179" cy="1514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743871E3-138B-4807-A8B6-2963B367FEB4}"/>
              </a:ext>
            </a:extLst>
          </p:cNvPr>
          <p:cNvSpPr/>
          <p:nvPr/>
        </p:nvSpPr>
        <p:spPr>
          <a:xfrm>
            <a:off x="9508253" y="4950350"/>
            <a:ext cx="268374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Umidificador 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 Condicionado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7B5A5FA-7683-40EE-BFF0-4530A2BC8586}"/>
              </a:ext>
            </a:extLst>
          </p:cNvPr>
          <p:cNvSpPr/>
          <p:nvPr/>
        </p:nvSpPr>
        <p:spPr>
          <a:xfrm>
            <a:off x="5029784" y="5985732"/>
            <a:ext cx="3234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 + Sensor DHT11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CD8D7C7-03D8-4B92-AF83-CED6A1AC5D49}"/>
              </a:ext>
            </a:extLst>
          </p:cNvPr>
          <p:cNvSpPr/>
          <p:nvPr/>
        </p:nvSpPr>
        <p:spPr>
          <a:xfrm>
            <a:off x="1001721" y="2414295"/>
            <a:ext cx="13131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</a:t>
            </a:r>
            <a:endParaRPr lang="pt-B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modem de internet">
            <a:extLst>
              <a:ext uri="{FF2B5EF4-FFF2-40B4-BE49-F238E27FC236}">
                <a16:creationId xmlns:a16="http://schemas.microsoft.com/office/drawing/2014/main" id="{82623677-CCEB-47C6-8FBB-045CD7C1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00" r="100000">
                        <a14:foregroundMark x1="13000" y1="55000" x2="12200" y2="64800"/>
                        <a14:foregroundMark x1="87600" y1="53200" x2="93600" y2="7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3209478"/>
            <a:ext cx="1124861" cy="112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96A891-CCDB-448D-80B6-3C43883E7F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3000" y1="21645" x2="84000" y2="393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0688" y="1729318"/>
            <a:ext cx="528371" cy="6102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82EDD-CE4B-4C1B-9060-F4CD245FD4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6933" l="0" r="100000">
                        <a14:foregroundMark x1="5025" y1="86503" x2="91960" y2="90798"/>
                        <a14:foregroundMark x1="2513" y1="69325" x2="30653" y2="73620"/>
                        <a14:foregroundMark x1="47236" y1="21472" x2="47236" y2="21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1146" y="1826558"/>
            <a:ext cx="670625" cy="5493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EE0974-53E6-4AED-897C-A38F7FD33207}"/>
              </a:ext>
            </a:extLst>
          </p:cNvPr>
          <p:cNvSpPr txBox="1"/>
          <p:nvPr/>
        </p:nvSpPr>
        <p:spPr>
          <a:xfrm>
            <a:off x="8297310" y="5343527"/>
            <a:ext cx="1244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Troca de Dados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049316-4A88-482C-A96F-61CBB246F18B}"/>
              </a:ext>
            </a:extLst>
          </p:cNvPr>
          <p:cNvSpPr txBox="1"/>
          <p:nvPr/>
        </p:nvSpPr>
        <p:spPr>
          <a:xfrm rot="20286667">
            <a:off x="3013104" y="2532930"/>
            <a:ext cx="2254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Os dados coletados são enviado para a nuvem e suas ferramentas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8B98BE3-D6B9-44A3-B442-ABD2ECDEB9A5}"/>
              </a:ext>
            </a:extLst>
          </p:cNvPr>
          <p:cNvSpPr txBox="1"/>
          <p:nvPr/>
        </p:nvSpPr>
        <p:spPr>
          <a:xfrm>
            <a:off x="3445168" y="1011585"/>
            <a:ext cx="26783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Através das linguagens de programação, criamos as aplicações web e </a:t>
            </a:r>
            <a:r>
              <a:rPr lang="pt-BR" sz="1100" dirty="0" smtClean="0"/>
              <a:t>mobile que serão acessadas através da internet, </a:t>
            </a:r>
            <a:r>
              <a:rPr lang="pt-BR" sz="1100" dirty="0"/>
              <a:t>onde o cliente poderá ter acesso as suas informações, dados recolhidos e gráficos.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36" b="100000" l="0" r="99667">
                        <a14:foregroundMark x1="7667" y1="11429" x2="8778" y2="25000"/>
                        <a14:foregroundMark x1="10000" y1="2143" x2="89000" y2="1607"/>
                        <a14:foregroundMark x1="89889" y1="2143" x2="89000" y2="14107"/>
                        <a14:foregroundMark x1="50333" y1="76607" x2="49556" y2="78036"/>
                        <a14:foregroundMark x1="3667" y1="93393" x2="18889" y2="95893"/>
                        <a14:foregroundMark x1="18111" y1="95536" x2="96667" y2="96429"/>
                        <a14:foregroundMark x1="49889" y1="91964" x2="54333" y2="71607"/>
                        <a14:foregroundMark x1="20222" y1="93571" x2="95333" y2="92857"/>
                        <a14:foregroundMark x1="10000" y1="97321" x2="3222" y2="96607"/>
                        <a14:foregroundMark x1="60556" y1="77679" x2="89889" y2="73393"/>
                        <a14:foregroundMark x1="89889" y1="73571" x2="89889" y2="73571"/>
                        <a14:foregroundMark x1="35333" y1="79286" x2="8667" y2="55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0950" y="5126917"/>
            <a:ext cx="1057730" cy="658143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3472712" y="5725311"/>
            <a:ext cx="4235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pt-B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9311CF2-1330-48A9-9EB1-D1672C80B244}"/>
              </a:ext>
            </a:extLst>
          </p:cNvPr>
          <p:cNvCxnSpPr>
            <a:cxnSpLocks/>
          </p:cNvCxnSpPr>
          <p:nvPr/>
        </p:nvCxnSpPr>
        <p:spPr>
          <a:xfrm flipH="1" flipV="1">
            <a:off x="2098125" y="4666246"/>
            <a:ext cx="897246" cy="705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3047902" y="4573299"/>
            <a:ext cx="11266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 Local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282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Aluno</cp:lastModifiedBy>
  <cp:revision>18</cp:revision>
  <dcterms:created xsi:type="dcterms:W3CDTF">2019-03-29T22:57:45Z</dcterms:created>
  <dcterms:modified xsi:type="dcterms:W3CDTF">2019-04-22T16:59:27Z</dcterms:modified>
</cp:coreProperties>
</file>