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91" r:id="rId18"/>
    <p:sldId id="290" r:id="rId19"/>
    <p:sldId id="288" r:id="rId20"/>
    <p:sldId id="289" r:id="rId21"/>
    <p:sldId id="294" r:id="rId22"/>
    <p:sldId id="292" r:id="rId23"/>
    <p:sldId id="302" r:id="rId24"/>
    <p:sldId id="303" r:id="rId25"/>
    <p:sldId id="295" r:id="rId26"/>
    <p:sldId id="296" r:id="rId27"/>
    <p:sldId id="293" r:id="rId28"/>
    <p:sldId id="298" r:id="rId29"/>
    <p:sldId id="299" r:id="rId30"/>
    <p:sldId id="300" r:id="rId31"/>
    <p:sldId id="301" r:id="rId32"/>
    <p:sldId id="274" r:id="rId33"/>
    <p:sldId id="285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31/05/2019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Teste de Aceitação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B7745-79E9-4489-A2DD-8183520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967"/>
            <a:ext cx="12192000" cy="2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</a:t>
            </a:r>
          </a:p>
        </p:txBody>
      </p:sp>
    </p:spTree>
    <p:extLst>
      <p:ext uri="{BB962C8B-B14F-4D97-AF65-F5344CB8AC3E}">
        <p14:creationId xmlns:p14="http://schemas.microsoft.com/office/powerpoint/2010/main" val="17429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9126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689</TotalTime>
  <Words>668</Words>
  <Application>Microsoft Office PowerPoint</Application>
  <PresentationFormat>Widescreen</PresentationFormat>
  <Paragraphs>128</Paragraphs>
  <Slides>34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Plano de Homologação – Teste de Aceitação </vt:lpstr>
      <vt:lpstr>Plano de Homologação – Premissas </vt:lpstr>
      <vt:lpstr>Plano de Homologação – Checklist de Funcionalidades</vt:lpstr>
      <vt:lpstr>Plano de Homologação</vt:lpstr>
      <vt:lpstr>Regressão Básica</vt:lpstr>
      <vt:lpstr>Testes</vt:lpstr>
      <vt:lpstr>Apresentação do PowerPoint</vt:lpstr>
      <vt:lpstr>N1</vt:lpstr>
      <vt:lpstr>N2</vt:lpstr>
      <vt:lpstr>N3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Natalia Medina de Oliveira Juliano</cp:lastModifiedBy>
  <cp:revision>68</cp:revision>
  <dcterms:created xsi:type="dcterms:W3CDTF">2019-03-29T23:07:21Z</dcterms:created>
  <dcterms:modified xsi:type="dcterms:W3CDTF">2019-05-31T23:04:32Z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