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586"/>
    <a:srgbClr val="766B68"/>
    <a:srgbClr val="A7A7A7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2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6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2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56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9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7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2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AC6F-3591-4534-9788-8E1E1A4139B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E4B6-6FBB-4E59-AE21-DAD2A707E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" y="1181100"/>
            <a:ext cx="10058400" cy="376492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927100" y="1739900"/>
            <a:ext cx="3683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Angulado 10"/>
          <p:cNvCxnSpPr/>
          <p:nvPr/>
        </p:nvCxnSpPr>
        <p:spPr>
          <a:xfrm flipV="1">
            <a:off x="6743700" y="2946400"/>
            <a:ext cx="1739900" cy="1104900"/>
          </a:xfrm>
          <a:prstGeom prst="bentConnector3">
            <a:avLst>
              <a:gd name="adj1" fmla="val -365"/>
            </a:avLst>
          </a:prstGeom>
          <a:ln>
            <a:solidFill>
              <a:srgbClr val="A7A7A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8274843" y="2586680"/>
            <a:ext cx="767557" cy="42608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808586"/>
                </a:solidFill>
              </a:rPr>
              <a:t>FIM</a:t>
            </a:r>
            <a:endParaRPr lang="pt-BR" dirty="0">
              <a:solidFill>
                <a:srgbClr val="808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8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2019-05-21T20:14:35Z</dcterms:created>
  <dcterms:modified xsi:type="dcterms:W3CDTF">2019-05-21T20:20:43Z</dcterms:modified>
</cp:coreProperties>
</file>