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 varScale="1">
        <p:scale>
          <a:sx n="82" d="100"/>
          <a:sy n="82" d="100"/>
        </p:scale>
        <p:origin x="12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49E-4529-A1A6-5419C5DD7C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749E-4529-A1A6-5419C5DD7C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749E-4529-A1A6-5419C5DD7C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749E-4529-A1A6-5419C5DD7C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pt-BR" noProof="0" dirty="0"/>
            <a:t>Título da etapa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pt-BR" noProof="0" dirty="0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pt-BR" noProof="0" dirty="0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pt-BR" noProof="0" dirty="0"/>
            <a:t>Título da etapa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pt-BR" noProof="0" dirty="0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pt-BR" noProof="0" dirty="0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pt-BR" noProof="0" dirty="0"/>
            <a:t>Título da etapa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pt-BR" noProof="0" dirty="0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pt-BR" noProof="0" dirty="0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pt-BR" noProof="0" dirty="0"/>
            <a:t>Título da etapa 4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pt-BR" noProof="0" dirty="0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pt-BR" noProof="0" dirty="0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Título da etapa 1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Título da etapa 2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Título da etapa 3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Título da etapa 4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14/04/2019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7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22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6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12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3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31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05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01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62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14/04/2019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82" y="1863969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49149" y="3296118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6</a:t>
            </a:r>
          </a:p>
        </p:txBody>
      </p:sp>
      <p:sp>
        <p:nvSpPr>
          <p:cNvPr id="5" name="Espaço reservado para imagem 4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7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Espaço reservado para texto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173342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0289266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Processo com divisa básico mostrando 4 etapas organizadas da esquerda para a direit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0149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 dirty="0"/>
              <a:t>Adicionar título de slide – 1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47</TotalTime>
  <Words>149</Words>
  <Application>Microsoft Office PowerPoint</Application>
  <PresentationFormat>Widescreen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Título e layout de conteúdo com gráfico</vt:lpstr>
      <vt:lpstr>Dois layouts de conteúdo com tabela</vt:lpstr>
      <vt:lpstr>Título e layout de conteúdo com SmartArt</vt:lpstr>
      <vt:lpstr>Adicionar título de slide – 1</vt:lpstr>
      <vt:lpstr>Adicionar título de slide – 2</vt:lpstr>
      <vt:lpstr>Adicionar título de slide – 3</vt:lpstr>
      <vt:lpstr>Adicionar título de slide – 4</vt:lpstr>
      <vt:lpstr>Apresentação do PowerPoint</vt:lpstr>
      <vt:lpstr>Adicionar título de slide – 5</vt:lpstr>
      <vt:lpstr>Adicionar título de slide – 6</vt:lpstr>
      <vt:lpstr>Adicionar título de slide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Usuário do Windows</cp:lastModifiedBy>
  <cp:revision>6</cp:revision>
  <dcterms:created xsi:type="dcterms:W3CDTF">2019-03-29T23:07:21Z</dcterms:created>
  <dcterms:modified xsi:type="dcterms:W3CDTF">2019-04-14T18:55:37Z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