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3" r:id="rId3"/>
    <p:sldId id="258" r:id="rId4"/>
    <p:sldId id="259" r:id="rId5"/>
    <p:sldId id="271" r:id="rId6"/>
    <p:sldId id="270" r:id="rId7"/>
    <p:sldId id="272" r:id="rId8"/>
    <p:sldId id="274" r:id="rId9"/>
    <p:sldId id="275" r:id="rId10"/>
    <p:sldId id="276" r:id="rId11"/>
    <p:sldId id="277" r:id="rId12"/>
    <p:sldId id="278" r:id="rId13"/>
    <p:sldId id="266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29" autoAdjust="0"/>
  </p:normalViewPr>
  <p:slideViewPr>
    <p:cSldViewPr snapToGrid="0">
      <p:cViewPr>
        <p:scale>
          <a:sx n="80" d="100"/>
          <a:sy n="80" d="100"/>
        </p:scale>
        <p:origin x="258" y="-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3227513227513713E-3"/>
                  <c:y val="8.771929824561295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5.2910052910052907E-3"/>
                  <c:y val="-2.0467836257310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9.2592592592592587E-3"/>
                  <c:y val="-4.0935672514619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23/04/2019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10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23/04/2019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13" name="Imagem 1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CC8EF3F-DA6F-4E1C-BDE2-D694E9BD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35" y="1520161"/>
            <a:ext cx="8547143" cy="53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631715" y="2828835"/>
            <a:ext cx="169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Site</a:t>
            </a:r>
          </a:p>
        </p:txBody>
      </p:sp>
      <p:pic>
        <p:nvPicPr>
          <p:cNvPr id="23" name="Imagem 22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6DC17BB4-0759-41E7-B2BE-3DF89DDE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641" y="648203"/>
            <a:ext cx="3280320" cy="192445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2A64E2A-410B-4755-9B4B-F1892A168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870" y="4319196"/>
            <a:ext cx="1477130" cy="1471383"/>
          </a:xfrm>
          <a:prstGeom prst="rect">
            <a:avLst/>
          </a:prstGeom>
        </p:spPr>
      </p:pic>
      <p:pic>
        <p:nvPicPr>
          <p:cNvPr id="25" name="Imagem 24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49099B17-E2EA-40CD-824E-BFE69396F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87" y="4319196"/>
            <a:ext cx="2475688" cy="17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97788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pt-BR" dirty="0"/>
              <a:t> Adequação às normas.</a:t>
            </a:r>
          </a:p>
          <a:p>
            <a:pPr>
              <a:buBlip>
                <a:blip r:embed="rId2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Blip>
                <a:blip r:embed="rId2"/>
              </a:buBlip>
            </a:pPr>
            <a:r>
              <a:rPr lang="pt-BR" dirty="0"/>
              <a:t> Economia de energia e tempo.</a:t>
            </a:r>
          </a:p>
          <a:p>
            <a:pPr>
              <a:buBlip>
                <a:blip r:embed="rId2"/>
              </a:buBlip>
            </a:pPr>
            <a:r>
              <a:rPr lang="pt-BR" dirty="0"/>
              <a:t> Como funciona.</a:t>
            </a:r>
          </a:p>
          <a:p>
            <a:pPr>
              <a:buBlip>
                <a:blip r:embed="rId2"/>
              </a:buBlip>
            </a:pPr>
            <a:r>
              <a:rPr lang="pt-BR" dirty="0"/>
              <a:t> Tecnologias e ferramentas utilizadas.</a:t>
            </a:r>
          </a:p>
          <a:p>
            <a:pPr>
              <a:buBlip>
                <a:blip r:embed="rId2"/>
              </a:buBlip>
            </a:pPr>
            <a:endParaRPr lang="pt-BR" dirty="0"/>
          </a:p>
          <a:p>
            <a:pPr>
              <a:buBlip>
                <a:blip r:embed="rId2"/>
              </a:buBlip>
            </a:pPr>
            <a:endParaRPr lang="pt-BR" dirty="0"/>
          </a:p>
        </p:txBody>
      </p:sp>
      <p:pic>
        <p:nvPicPr>
          <p:cNvPr id="6" name="Imagem 5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1" name="Imagem 10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2" name="Imagem 11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3" name="Imagem 12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5" name="Imagem 1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382ED7D-F4E2-4CD0-87CA-3CCE17939886}"/>
              </a:ext>
            </a:extLst>
          </p:cNvPr>
          <p:cNvSpPr/>
          <p:nvPr/>
        </p:nvSpPr>
        <p:spPr>
          <a:xfrm>
            <a:off x="171450" y="1657350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41FEBA0-1E0D-4927-8FD8-F9AB27A3B0DE}"/>
              </a:ext>
            </a:extLst>
          </p:cNvPr>
          <p:cNvSpPr/>
          <p:nvPr/>
        </p:nvSpPr>
        <p:spPr>
          <a:xfrm>
            <a:off x="10369111" y="1636339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4B9BE8B-72A1-4A03-8958-945AAB71D917}"/>
              </a:ext>
            </a:extLst>
          </p:cNvPr>
          <p:cNvSpPr/>
          <p:nvPr/>
        </p:nvSpPr>
        <p:spPr>
          <a:xfrm>
            <a:off x="8507175" y="1600199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C1D33F6-2704-4E01-A47B-A4D1E77519C2}"/>
              </a:ext>
            </a:extLst>
          </p:cNvPr>
          <p:cNvSpPr/>
          <p:nvPr/>
        </p:nvSpPr>
        <p:spPr>
          <a:xfrm>
            <a:off x="1393858" y="4646268"/>
            <a:ext cx="6486158" cy="20750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277</TotalTime>
  <Words>250</Words>
  <Application>Microsoft Office PowerPoint</Application>
  <PresentationFormat>Widescreen</PresentationFormat>
  <Paragraphs>45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O que é umidade?</vt:lpstr>
      <vt:lpstr>Bem estar</vt:lpstr>
      <vt:lpstr>Relação Produtividade x Temperatura</vt:lpstr>
      <vt:lpstr>Projeto</vt:lpstr>
      <vt:lpstr>Tecnologias e Ferramentas Utilizadas</vt:lpstr>
      <vt:lpstr>Desenho de Solução</vt:lpstr>
      <vt:lpstr>Low Level Design</vt:lpstr>
      <vt:lpstr>Modelo Conceitual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29</cp:revision>
  <dcterms:created xsi:type="dcterms:W3CDTF">2019-03-29T23:07:21Z</dcterms:created>
  <dcterms:modified xsi:type="dcterms:W3CDTF">2019-04-23T21:29:53Z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