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3760113" cy="14400213"/>
  <p:notesSz cx="6858000" cy="9144000"/>
  <p:defaultTextStyle>
    <a:defPPr>
      <a:defRPr lang="pt-BR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48" d="100"/>
          <a:sy n="48" d="100"/>
        </p:scale>
        <p:origin x="-288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2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9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1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D2A3A96-BA9C-46FD-BBF5-54C8CD9E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90000"/>
                    </a14:imgEffect>
                  </a14:imgLayer>
                </a14:imgProps>
              </a:ext>
            </a:extLst>
          </a:blip>
          <a:srcRect l="7454" t="20869" r="8825" b="21276"/>
          <a:stretch/>
        </p:blipFill>
        <p:spPr>
          <a:xfrm>
            <a:off x="440266" y="4775199"/>
            <a:ext cx="6214533" cy="3911601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634" y="5620823"/>
            <a:ext cx="1672818" cy="1040864"/>
          </a:xfrm>
          <a:prstGeom prst="rect">
            <a:avLst/>
          </a:prstGeom>
        </p:spPr>
      </p:pic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61" y="10753593"/>
            <a:ext cx="2405384" cy="123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9835482" y="11291452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04" y="5667700"/>
            <a:ext cx="1311056" cy="7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53" y="6839378"/>
            <a:ext cx="999944" cy="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2095173" y="11937978"/>
            <a:ext cx="1999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>
            <a:off x="6824621" y="7186573"/>
            <a:ext cx="4570591" cy="2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554" y="5532562"/>
            <a:ext cx="3259973" cy="262963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>
            <a:off x="6146108" y="11427427"/>
            <a:ext cx="1106085" cy="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F5B4BB-F2C5-41F2-90AF-92FF4CC71BA3}"/>
              </a:ext>
            </a:extLst>
          </p:cNvPr>
          <p:cNvCxnSpPr>
            <a:cxnSpLocks/>
          </p:cNvCxnSpPr>
          <p:nvPr/>
        </p:nvCxnSpPr>
        <p:spPr>
          <a:xfrm flipV="1">
            <a:off x="2481990" y="8735119"/>
            <a:ext cx="14194" cy="1066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11395212" y="11016661"/>
            <a:ext cx="2683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6981248" y="11966577"/>
            <a:ext cx="3234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D8D7C7-03D8-4B92-AF83-CED6A1AC5D49}"/>
              </a:ext>
            </a:extLst>
          </p:cNvPr>
          <p:cNvSpPr/>
          <p:nvPr/>
        </p:nvSpPr>
        <p:spPr>
          <a:xfrm>
            <a:off x="11991725" y="7789421"/>
            <a:ext cx="14940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</a:t>
            </a:r>
            <a:endParaRPr lang="pt-B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34" y="10632870"/>
            <a:ext cx="1124861" cy="112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9612" y="7484287"/>
            <a:ext cx="528371" cy="6102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82EDD-CE4B-4C1B-9060-F4CD245FD4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6933" l="0" r="100000">
                        <a14:foregroundMark x1="5025" y1="86503" x2="91960" y2="90798"/>
                        <a14:foregroundMark x1="2513" y1="69325" x2="30653" y2="73620"/>
                        <a14:foregroundMark x1="47236" y1="21472" x2="47236" y2="21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6184" y="6774823"/>
            <a:ext cx="670625" cy="5493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10253502" y="11344931"/>
            <a:ext cx="124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Troca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049316-4A88-482C-A96F-61CBB246F18B}"/>
              </a:ext>
            </a:extLst>
          </p:cNvPr>
          <p:cNvSpPr txBox="1"/>
          <p:nvPr/>
        </p:nvSpPr>
        <p:spPr>
          <a:xfrm>
            <a:off x="3082467" y="9172305"/>
            <a:ext cx="3218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Os dados coletados são enviado para a nuvem e suas ferramentas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B98BE3-D6B9-44A3-B442-ABD2ECDEB9A5}"/>
              </a:ext>
            </a:extLst>
          </p:cNvPr>
          <p:cNvSpPr txBox="1"/>
          <p:nvPr/>
        </p:nvSpPr>
        <p:spPr>
          <a:xfrm>
            <a:off x="7557908" y="6529893"/>
            <a:ext cx="315462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Linguagens usadas para criação da aplicação Web responsiva</a:t>
            </a:r>
            <a:endParaRPr lang="pt-BR" sz="1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7491" y="11099588"/>
            <a:ext cx="1057730" cy="658143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4774717" y="11940794"/>
            <a:ext cx="15263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JS/Node JS</a:t>
            </a:r>
            <a:endParaRPr lang="pt-B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 flipV="1">
            <a:off x="3880964" y="11373582"/>
            <a:ext cx="10706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5004095" y="10574704"/>
            <a:ext cx="11266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 Local</a:t>
            </a:r>
            <a:endParaRPr lang="pt-B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6710" y="10052008"/>
            <a:ext cx="11918704" cy="2276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981248" y="9568550"/>
            <a:ext cx="2374015" cy="440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301097" y="9479589"/>
            <a:ext cx="2362200" cy="1027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Rede local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3001738" y="9046404"/>
            <a:ext cx="2959284" cy="7727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148" y="6461422"/>
            <a:ext cx="960336" cy="200265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761" y="7005115"/>
            <a:ext cx="840762" cy="175329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034" y="7180444"/>
            <a:ext cx="576784" cy="120280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7" y="7248980"/>
            <a:ext cx="150298" cy="15029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44" y="7047128"/>
            <a:ext cx="226706" cy="226706"/>
          </a:xfrm>
          <a:prstGeom prst="rect">
            <a:avLst/>
          </a:prstGeom>
        </p:spPr>
      </p:pic>
      <p:pic>
        <p:nvPicPr>
          <p:cNvPr id="71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205" y="2307515"/>
            <a:ext cx="2405384" cy="123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15292826" y="2845374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7552517" y="3491900"/>
            <a:ext cx="1999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>
            <a:off x="11603452" y="2981349"/>
            <a:ext cx="1106085" cy="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16852556" y="2570583"/>
            <a:ext cx="2683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12438592" y="3520499"/>
            <a:ext cx="3234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pic>
        <p:nvPicPr>
          <p:cNvPr id="77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78" y="2186792"/>
            <a:ext cx="1124861" cy="112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15710846" y="2898853"/>
            <a:ext cx="124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Troca de Dados</a:t>
            </a:r>
          </a:p>
        </p:txBody>
      </p:sp>
      <p:pic>
        <p:nvPicPr>
          <p:cNvPr id="80" name="Imagem 7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4486" y="2682244"/>
            <a:ext cx="1057730" cy="658143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10232061" y="3494716"/>
            <a:ext cx="15263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JS/Node JS</a:t>
            </a:r>
            <a:endParaRPr lang="pt-B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 flipV="1">
            <a:off x="9338308" y="2927504"/>
            <a:ext cx="10706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10461439" y="2128626"/>
            <a:ext cx="11266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 Local</a:t>
            </a:r>
            <a:endParaRPr lang="pt-B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7547132" y="1586860"/>
            <a:ext cx="11918704" cy="2276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12438592" y="1122472"/>
            <a:ext cx="2374015" cy="440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11758441" y="1033511"/>
            <a:ext cx="2362200" cy="1027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Rede local</a:t>
            </a:r>
          </a:p>
        </p:txBody>
      </p:sp>
      <p:cxnSp>
        <p:nvCxnSpPr>
          <p:cNvPr id="61" name="Conector de Seta Reta 60"/>
          <p:cNvCxnSpPr/>
          <p:nvPr/>
        </p:nvCxnSpPr>
        <p:spPr>
          <a:xfrm flipV="1">
            <a:off x="5004095" y="3953565"/>
            <a:ext cx="2248098" cy="138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 flipH="1" flipV="1">
            <a:off x="3062860" y="7358993"/>
            <a:ext cx="188395" cy="1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/>
          <p:nvPr/>
        </p:nvCxnSpPr>
        <p:spPr>
          <a:xfrm flipV="1">
            <a:off x="3267659" y="7137320"/>
            <a:ext cx="4038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 flipH="1" flipV="1">
            <a:off x="3683785" y="6711504"/>
            <a:ext cx="188395" cy="1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Imagem 107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3459" y="11159479"/>
            <a:ext cx="345794" cy="399391"/>
          </a:xfrm>
          <a:prstGeom prst="rect">
            <a:avLst/>
          </a:prstGeom>
        </p:spPr>
      </p:pic>
      <p:sp>
        <p:nvSpPr>
          <p:cNvPr id="113" name="Retângulo 112"/>
          <p:cNvSpPr/>
          <p:nvPr/>
        </p:nvSpPr>
        <p:spPr>
          <a:xfrm>
            <a:off x="3623081" y="3633515"/>
            <a:ext cx="2621093" cy="843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Comunicação inversa Node </a:t>
            </a:r>
            <a:r>
              <a:rPr lang="pt-BR" sz="1600" dirty="0" err="1"/>
              <a:t>J</a:t>
            </a:r>
            <a:r>
              <a:rPr lang="pt-BR" sz="1600" dirty="0" err="1" smtClean="0"/>
              <a:t>s</a:t>
            </a:r>
            <a:r>
              <a:rPr lang="pt-BR" sz="1600" dirty="0" smtClean="0"/>
              <a:t>/Rede Local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67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Aluno</cp:lastModifiedBy>
  <cp:revision>25</cp:revision>
  <dcterms:created xsi:type="dcterms:W3CDTF">2019-03-29T22:57:45Z</dcterms:created>
  <dcterms:modified xsi:type="dcterms:W3CDTF">2019-04-22T22:01:09Z</dcterms:modified>
</cp:coreProperties>
</file>