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305" r:id="rId14"/>
    <p:sldId id="283" r:id="rId15"/>
    <p:sldId id="277" r:id="rId16"/>
    <p:sldId id="307" r:id="rId17"/>
    <p:sldId id="284" r:id="rId18"/>
    <p:sldId id="279" r:id="rId19"/>
    <p:sldId id="291" r:id="rId20"/>
    <p:sldId id="290" r:id="rId21"/>
    <p:sldId id="288" r:id="rId22"/>
    <p:sldId id="289" r:id="rId23"/>
    <p:sldId id="309" r:id="rId24"/>
    <p:sldId id="292" r:id="rId25"/>
    <p:sldId id="302" r:id="rId26"/>
    <p:sldId id="304" r:id="rId27"/>
    <p:sldId id="295" r:id="rId28"/>
    <p:sldId id="293" r:id="rId29"/>
    <p:sldId id="310" r:id="rId30"/>
    <p:sldId id="308" r:id="rId31"/>
    <p:sldId id="298" r:id="rId32"/>
    <p:sldId id="299" r:id="rId33"/>
    <p:sldId id="300" r:id="rId34"/>
    <p:sldId id="306" r:id="rId35"/>
    <p:sldId id="301" r:id="rId36"/>
    <p:sldId id="274" r:id="rId37"/>
    <p:sldId id="285" r:id="rId38"/>
    <p:sldId id="266" r:id="rId3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01/06/2019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901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0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://nodetechhumi.azurewebsites.net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1FA-C09B-4352-B276-561845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B8140-52B3-443E-81B8-6CD0EF8F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87" y="1514475"/>
            <a:ext cx="6565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Homologação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2386399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E979A-D00E-4EF5-9CED-43A8CEE5F3E6}"/>
              </a:ext>
            </a:extLst>
          </p:cNvPr>
          <p:cNvSpPr txBox="1"/>
          <p:nvPr/>
        </p:nvSpPr>
        <p:spPr>
          <a:xfrm>
            <a:off x="1795369" y="403388"/>
            <a:ext cx="634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+mj-lt"/>
              </a:rPr>
              <a:t>Cenário de Teste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74C97-315D-49EB-AFC2-21266203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012"/>
            <a:ext cx="1219611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HelpDesk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8829E-C7B4-42B2-A0DB-6595DAD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5" y="1549230"/>
            <a:ext cx="11162406" cy="516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58E63-5EB5-4ACB-9C03-AADA6769F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" t="1755" r="3307" b="2882"/>
          <a:stretch/>
        </p:blipFill>
        <p:spPr>
          <a:xfrm>
            <a:off x="8301845" y="1939555"/>
            <a:ext cx="3325285" cy="477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5E473-A8D4-432D-BF9E-99476F09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134" y="1937198"/>
            <a:ext cx="3378996" cy="4873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6369E-49EE-4973-8E47-6E94515C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94" y="1984823"/>
            <a:ext cx="3388762" cy="487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57CDE8-6949-47B4-ACA0-B24E32EE7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73" y="1563166"/>
            <a:ext cx="11278022" cy="520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F81484-7B95-4AE8-B20D-73C45908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5" y="1541164"/>
            <a:ext cx="11287789" cy="5236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FBEC6-380B-429A-ACC0-35E92B857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0658" y="1911145"/>
            <a:ext cx="3388762" cy="4853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8B8FBA-5FFC-455E-9446-73A738DC8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416" y="1924171"/>
            <a:ext cx="3398528" cy="4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987052-15F8-406E-9E5B-4CC1E948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E27CF-CE63-4331-B24D-7B603C7B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HelpDesk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58648-0769-4001-AF82-149A1EA8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27" y="2105025"/>
            <a:ext cx="3295650" cy="475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4D36AC-12CF-4C06-8ACA-69A00EF04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3" y="1514475"/>
            <a:ext cx="11607754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05C9A-20D0-4A00-9D0A-A8B3207B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do Site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40BF6C-836F-477C-9527-4A158F86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098323"/>
            <a:ext cx="5462586" cy="4247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56F8B9-E304-4FA4-9D1F-1087B7A30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" r="4358"/>
          <a:stretch/>
        </p:blipFill>
        <p:spPr>
          <a:xfrm>
            <a:off x="3428999" y="2314935"/>
            <a:ext cx="5057775" cy="2499954"/>
          </a:xfrm>
          <a:prstGeom prst="rect">
            <a:avLst/>
          </a:prstGeom>
        </p:spPr>
      </p:pic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7BE65E1B-1953-4D07-BFEE-856D780396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470" y="2764382"/>
            <a:ext cx="1601060" cy="16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9849D9-6898-4FA9-91EF-2D20D8FD5F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V="1">
            <a:off x="2185545" y="5377373"/>
            <a:ext cx="157606" cy="5383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436" y="5390944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7475" y="3429279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0029" y="3429000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455" y="5399419"/>
            <a:ext cx="1498545" cy="149854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2993" y="3046038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9CDE7-D771-45DD-816F-21609E535E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5544" y="4421255"/>
            <a:ext cx="2799355" cy="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900" y="3429000"/>
            <a:ext cx="6115050" cy="1800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3429000"/>
            <a:ext cx="5276850" cy="180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1008</TotalTime>
  <Words>705</Words>
  <Application>Microsoft Office PowerPoint</Application>
  <PresentationFormat>Widescreen</PresentationFormat>
  <Paragraphs>121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Book Antiqua</vt:lpstr>
      <vt:lpstr>Calibri</vt:lpstr>
      <vt:lpstr>Segoe UI</vt:lpstr>
      <vt:lpstr>Direção de Vendas 16:9</vt:lpstr>
      <vt:lpstr>PowerPoint Presentation</vt:lpstr>
      <vt:lpstr>PowerPoint Presentation</vt:lpstr>
      <vt:lpstr>Membros do Grupo</vt:lpstr>
      <vt:lpstr>PowerPoint Presentation</vt:lpstr>
      <vt:lpstr>O que é umidade?</vt:lpstr>
      <vt:lpstr>Bem estar e produtividade</vt:lpstr>
      <vt:lpstr>Relação Produtividade x Temperatura</vt:lpstr>
      <vt:lpstr>PowerPoint Presentation</vt:lpstr>
      <vt:lpstr>Projeto</vt:lpstr>
      <vt:lpstr>PowerPoint Presentation</vt:lpstr>
      <vt:lpstr>Desenho de Solução</vt:lpstr>
      <vt:lpstr>Low Level Design</vt:lpstr>
      <vt:lpstr>Arquitetura Computacional</vt:lpstr>
      <vt:lpstr>PowerPoint Presentation</vt:lpstr>
      <vt:lpstr>Modelo Conceitual</vt:lpstr>
      <vt:lpstr>Modelo Lógico</vt:lpstr>
      <vt:lpstr>PowerPoint Presentation</vt:lpstr>
      <vt:lpstr>Analytics</vt:lpstr>
      <vt:lpstr>PowerPoint Presentation</vt:lpstr>
      <vt:lpstr>Requisitos</vt:lpstr>
      <vt:lpstr>Sprint Backlog</vt:lpstr>
      <vt:lpstr>Riscos</vt:lpstr>
      <vt:lpstr>PowerPoint Presentation</vt:lpstr>
      <vt:lpstr>Plano de Homologação – Premissas </vt:lpstr>
      <vt:lpstr>Plano de Homologação – Checklist de Funcionalidades</vt:lpstr>
      <vt:lpstr>PowerPoint Presentation</vt:lpstr>
      <vt:lpstr>Regressão Básica</vt:lpstr>
      <vt:lpstr>PowerPoint Presentation</vt:lpstr>
      <vt:lpstr>HelpDesk</vt:lpstr>
      <vt:lpstr>HelpDesk</vt:lpstr>
      <vt:lpstr>N1</vt:lpstr>
      <vt:lpstr>N2</vt:lpstr>
      <vt:lpstr>N3</vt:lpstr>
      <vt:lpstr>Demonstração do Site</vt:lpstr>
      <vt:lpstr>PowerPoint Presentation</vt:lpstr>
      <vt:lpstr>Tecnologias e Ferramentas Utilizadas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88</cp:revision>
  <dcterms:created xsi:type="dcterms:W3CDTF">2019-03-29T23:07:21Z</dcterms:created>
  <dcterms:modified xsi:type="dcterms:W3CDTF">2019-06-01T23:54:21Z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