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626EC-1948-46E6-894B-6211E7848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559825-274F-44AC-BCF5-3A374F62A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854E1A-5100-4F72-8EDB-F20F810A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A01060-65D2-410F-B44D-2A1226D1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82EDB5-2E92-427F-8381-5E877614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70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7EB43-490B-4A0A-AF41-EA89F4E4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73C42-1A8F-4C52-8507-427F2AC0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EA577E-B7AF-4DDC-B6FB-EF1CDF9A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C8BA62-E5CC-4330-A2CA-A23EB567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EBAA2F-B5CE-4122-B17C-FCF5B731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68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97A259-0B8C-472F-8280-5CDA3AD0A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F8E59A-CC72-45BB-B63E-DBF9FCB04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C9B83A-D898-469F-AB3D-EECC4C4C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4009FA-D117-40A2-BFD1-D4CEFCBE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1455EE-EA59-4BEA-9A7E-2C9C982C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2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D1181-FFF7-450E-87F3-EA3FD795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8868BB-D288-456A-B53E-C68B1E7A7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9DDE-6010-4AEB-9119-5FB30D5B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72698B-C0DA-4D65-A2BD-1FC3FE3F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78D6C-1E05-4362-8599-D93AD942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27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A703D-054A-4281-91EA-C8073D0F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50546B-1310-44C1-8C5A-57B3E6CD0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E16434-3179-40D1-AFFD-6716D232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FCAA2D-9DB6-4706-B59F-CA2E61FE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FEDABD-89BC-41FF-A0FC-AF3B5BE1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8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6F023-48C8-4729-A956-719DEA61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16D7E-430A-4D81-A848-2C85227FC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152ED8-5A3C-4D17-AFFE-5111F45FF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56D2BE-B2F6-4B30-8771-ED5D59D4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745788-235F-41CB-B53A-C5F62323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16EBF7-09E7-4FA3-B553-434B1380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18B71-77AD-43DC-B743-78923A11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5A9737-828A-43B0-B9F2-1C8CB7E2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EC14B5-5911-47BA-8C92-5BA0BF289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4BF217-6CF5-4E5F-9EA0-4F0C9A91E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0CA0438-16A1-49FB-A319-A96AD2F0C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173C3B-9F80-4793-944F-829F24B0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0CAED1-1521-4539-ACFB-82920151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BB41D0-B211-4644-8022-D7D6A538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55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BB6CF-3CD8-4CCD-B861-D16CAD1A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7E0F71-2EF7-4DD2-B9E9-4977FC87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EB16F4-27EA-4048-9CDC-D12EA841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FF335E-D18D-4DCD-951B-F99D09EE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02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360C55-951F-4A90-928D-5DB243EC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1CC003-6280-457A-A970-7EF39573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89E7D0-61D6-40A9-A334-3296AFC1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96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02456-42E1-49BF-89CD-795AD8E0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ACDD1-E20F-4101-9B79-9BABBFC74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8C0453-8638-4C00-8293-E456E8520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6FEA16-C188-4FFA-A243-F22185B5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26BAFF-73F0-46AB-BDCC-7F213AD0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93738B-75CE-4B18-9717-D31DFCAA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11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F2A44-D221-494F-8789-6CD72A2F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93A5B0-66B1-4643-A41C-1DCD5751F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A86362-06CE-4B2A-96C3-E94E1DA8A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EBCB29-DC91-4082-8919-0E0376CA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24EF06-5A72-4823-B56E-6ED5A820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A2790B-406D-4069-9ACB-2E5142DB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14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A2AB12-9945-4D34-8DBE-B9F40C63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ABB438-7A71-4EDD-BFE1-5ECD3990B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6B2736-5A4A-43E1-8EFF-F19D45EDC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8EB3A-AD80-4F0D-A0AC-02D3D51D9A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44C184-E657-4772-A307-ACB21E968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72495-8D71-4FDF-BB10-B45A66006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9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5.wdp"/><Relationship Id="rId3" Type="http://schemas.microsoft.com/office/2007/relationships/hdphoto" Target="../media/hdphoto2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openxmlformats.org/officeDocument/2006/relationships/image" Target="../media/image10.jpeg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FA51C2-4532-49A3-AB7C-4F6CE95E1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482" y="145774"/>
            <a:ext cx="5793036" cy="6858000"/>
          </a:xfrm>
          <a:prstGeom prst="rect">
            <a:avLst/>
          </a:prstGeom>
        </p:spPr>
      </p:pic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C6E1C15F-6386-4998-82B7-819D42269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9385" y1="53597" x2="49385" y2="53597"/>
                        <a14:foregroundMark x1="64846" y1="25971" x2="64846" y2="25971"/>
                        <a14:foregroundMark x1="61385" y1="29065" x2="61385" y2="29065"/>
                        <a14:foregroundMark x1="65231" y1="31871" x2="65231" y2="31871"/>
                        <a14:foregroundMark x1="60692" y1="34892" x2="60692" y2="34892"/>
                        <a14:foregroundMark x1="65231" y1="38201" x2="65231" y2="38201"/>
                        <a14:foregroundMark x1="60923" y1="41655" x2="60923" y2="41655"/>
                        <a14:foregroundMark x1="64154" y1="44676" x2="64154" y2="44676"/>
                        <a14:foregroundMark x1="59846" y1="47914" x2="59846" y2="47914"/>
                        <a14:foregroundMark x1="65077" y1="50576" x2="65077" y2="505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170" y="3962011"/>
            <a:ext cx="948447" cy="10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F08265D8-3297-48DA-8F5A-DA93F6E4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9385" y1="53597" x2="49385" y2="53597"/>
                        <a14:foregroundMark x1="64846" y1="25971" x2="64846" y2="25971"/>
                        <a14:foregroundMark x1="61385" y1="29065" x2="61385" y2="29065"/>
                        <a14:foregroundMark x1="65231" y1="31871" x2="65231" y2="31871"/>
                        <a14:foregroundMark x1="60692" y1="34892" x2="60692" y2="34892"/>
                        <a14:foregroundMark x1="65231" y1="38201" x2="65231" y2="38201"/>
                        <a14:foregroundMark x1="60923" y1="41655" x2="60923" y2="41655"/>
                        <a14:foregroundMark x1="64154" y1="44676" x2="64154" y2="44676"/>
                        <a14:foregroundMark x1="59846" y1="47914" x2="59846" y2="47914"/>
                        <a14:foregroundMark x1="65077" y1="50576" x2="65077" y2="505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946" y="3962010"/>
            <a:ext cx="948447" cy="10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75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Imagem relacionada">
            <a:extLst>
              <a:ext uri="{FF2B5EF4-FFF2-40B4-BE49-F238E27FC236}">
                <a16:creationId xmlns:a16="http://schemas.microsoft.com/office/drawing/2014/main" id="{5D90B9FC-568F-42C3-8FFD-9166ECCD3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100000" l="10000" r="90000">
                        <a14:foregroundMark x1="39300" y1="6400" x2="39300" y2="6400"/>
                        <a14:foregroundMark x1="36700" y1="6800" x2="41500" y2="7400"/>
                        <a14:foregroundMark x1="45800" y1="4000" x2="48600" y2="4200"/>
                        <a14:foregroundMark x1="82100" y1="69900" x2="75700" y2="88600"/>
                        <a14:foregroundMark x1="33900" y1="78800" x2="63300" y2="74600"/>
                        <a14:foregroundMark x1="62500" y1="80100" x2="51900" y2="84200"/>
                        <a14:foregroundMark x1="20000" y1="76400" x2="20000" y2="76400"/>
                        <a14:foregroundMark x1="11800" y1="63900" x2="11800" y2="63900"/>
                        <a14:foregroundMark x1="11300" y1="64200" x2="11300" y2="64200"/>
                        <a14:foregroundMark x1="64600" y1="6700" x2="64600" y2="6700"/>
                        <a14:foregroundMark x1="55100" y1="4400" x2="65800" y2="6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079" y="4794071"/>
            <a:ext cx="1622132" cy="162213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m relacionada">
            <a:extLst>
              <a:ext uri="{FF2B5EF4-FFF2-40B4-BE49-F238E27FC236}">
                <a16:creationId xmlns:a16="http://schemas.microsoft.com/office/drawing/2014/main" id="{C40493E9-A164-4D55-BB60-DB7583802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385" y1="53597" x2="49385" y2="53597"/>
                        <a14:foregroundMark x1="64846" y1="25971" x2="64846" y2="25971"/>
                        <a14:foregroundMark x1="61385" y1="29065" x2="61385" y2="29065"/>
                        <a14:foregroundMark x1="65231" y1="31871" x2="65231" y2="31871"/>
                        <a14:foregroundMark x1="60692" y1="34892" x2="60692" y2="34892"/>
                        <a14:foregroundMark x1="65231" y1="38201" x2="65231" y2="38201"/>
                        <a14:foregroundMark x1="60923" y1="41655" x2="60923" y2="41655"/>
                        <a14:foregroundMark x1="64154" y1="44676" x2="64154" y2="44676"/>
                        <a14:foregroundMark x1="59846" y1="47914" x2="59846" y2="47914"/>
                        <a14:foregroundMark x1="65077" y1="50576" x2="65077" y2="505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329" y="4764351"/>
            <a:ext cx="948447" cy="10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8" descr="Imagem relacionada">
            <a:extLst>
              <a:ext uri="{FF2B5EF4-FFF2-40B4-BE49-F238E27FC236}">
                <a16:creationId xmlns:a16="http://schemas.microsoft.com/office/drawing/2014/main" id="{0E482624-A05D-4F21-9744-A54928D9D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5888" y1="45215" x2="18795" y2="50000"/>
                        <a14:foregroundMark x1="17342" y1="40625" x2="19834" y2="43262"/>
                        <a14:backgroundMark x1="49429" y1="81348" x2="49429" y2="81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643" y="5062932"/>
            <a:ext cx="1782714" cy="189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m para arduino uno com DHT11">
            <a:extLst>
              <a:ext uri="{FF2B5EF4-FFF2-40B4-BE49-F238E27FC236}">
                <a16:creationId xmlns:a16="http://schemas.microsoft.com/office/drawing/2014/main" id="{D812938F-9E87-4536-81A3-11929954A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674" y="5022858"/>
            <a:ext cx="2405384" cy="12399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26327FF-F533-4EE7-A29C-8AAE39A505EA}"/>
              </a:ext>
            </a:extLst>
          </p:cNvPr>
          <p:cNvCxnSpPr/>
          <p:nvPr/>
        </p:nvCxnSpPr>
        <p:spPr>
          <a:xfrm>
            <a:off x="7971365" y="5605137"/>
            <a:ext cx="17651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6D2A3A96-BA9C-46FD-BBF5-54C8CD9E58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6875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948" y="-848988"/>
            <a:ext cx="5234609" cy="4767857"/>
          </a:xfrm>
          <a:prstGeom prst="rect">
            <a:avLst/>
          </a:prstGeom>
        </p:spPr>
      </p:pic>
      <p:pic>
        <p:nvPicPr>
          <p:cNvPr id="3084" name="Picture 12" descr="Resultado de imagem para logotipo de css">
            <a:extLst>
              <a:ext uri="{FF2B5EF4-FFF2-40B4-BE49-F238E27FC236}">
                <a16:creationId xmlns:a16="http://schemas.microsoft.com/office/drawing/2014/main" id="{317B2949-4E56-499B-B5CC-BB59B35A6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411" y="872268"/>
            <a:ext cx="1311056" cy="76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sultado de imagem para logotipo de Azure">
            <a:extLst>
              <a:ext uri="{FF2B5EF4-FFF2-40B4-BE49-F238E27FC236}">
                <a16:creationId xmlns:a16="http://schemas.microsoft.com/office/drawing/2014/main" id="{3AEFABE8-90CA-4F9C-BEC8-3384591A9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1196" y1="53293" x2="41196" y2="53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209" y="1575022"/>
            <a:ext cx="1115460" cy="61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6D7659C-2920-41DC-8627-6AE48EBDE0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3804" y="4472067"/>
            <a:ext cx="2543175" cy="180022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8015C4A5-A75D-4892-B1AE-ED515FF5CD8C}"/>
              </a:ext>
            </a:extLst>
          </p:cNvPr>
          <p:cNvSpPr/>
          <p:nvPr/>
        </p:nvSpPr>
        <p:spPr>
          <a:xfrm>
            <a:off x="1396856" y="6262839"/>
            <a:ext cx="19370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Servidor Local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AB823FA-DDB4-4D8D-88D9-90488631C715}"/>
              </a:ext>
            </a:extLst>
          </p:cNvPr>
          <p:cNvCxnSpPr>
            <a:cxnSpLocks/>
          </p:cNvCxnSpPr>
          <p:nvPr/>
        </p:nvCxnSpPr>
        <p:spPr>
          <a:xfrm flipH="1">
            <a:off x="3230722" y="1926388"/>
            <a:ext cx="2865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14" descr="Resultado de imagem para computador e mobile">
            <a:extLst>
              <a:ext uri="{FF2B5EF4-FFF2-40B4-BE49-F238E27FC236}">
                <a16:creationId xmlns:a16="http://schemas.microsoft.com/office/drawing/2014/main" id="{C1D3BDF4-33E0-4DA9-B7A1-0B30B63A8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72" y="483482"/>
            <a:ext cx="2865278" cy="23112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9311CF2-1330-48A9-9EB1-D1672C80B244}"/>
              </a:ext>
            </a:extLst>
          </p:cNvPr>
          <p:cNvCxnSpPr/>
          <p:nvPr/>
        </p:nvCxnSpPr>
        <p:spPr>
          <a:xfrm flipH="1">
            <a:off x="3445565" y="5605137"/>
            <a:ext cx="17757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0F5B4BB-F2C5-41F2-90AF-92FF4CC71BA3}"/>
              </a:ext>
            </a:extLst>
          </p:cNvPr>
          <p:cNvCxnSpPr/>
          <p:nvPr/>
        </p:nvCxnSpPr>
        <p:spPr>
          <a:xfrm flipV="1">
            <a:off x="3333925" y="2794742"/>
            <a:ext cx="2947605" cy="1677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82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Natalia Medina de Oliveira Juliano</dc:creator>
  <cp:lastModifiedBy>Natalia Medina de Oliveira Juliano</cp:lastModifiedBy>
  <cp:revision>10</cp:revision>
  <dcterms:created xsi:type="dcterms:W3CDTF">2019-03-29T22:57:45Z</dcterms:created>
  <dcterms:modified xsi:type="dcterms:W3CDTF">2019-03-30T00:19:38Z</dcterms:modified>
</cp:coreProperties>
</file>