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91" r:id="rId18"/>
    <p:sldId id="290" r:id="rId19"/>
    <p:sldId id="288" r:id="rId20"/>
    <p:sldId id="289" r:id="rId21"/>
    <p:sldId id="292" r:id="rId22"/>
    <p:sldId id="293" r:id="rId23"/>
    <p:sldId id="278" r:id="rId24"/>
    <p:sldId id="274" r:id="rId25"/>
    <p:sldId id="285" r:id="rId26"/>
    <p:sldId id="286" r:id="rId27"/>
    <p:sldId id="266" r:id="rId2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13/05/2019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13/05/2019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1537240"/>
            <a:ext cx="9722893" cy="53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C6A36-E200-4FDC-AFF0-7D3289C9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3800" dirty="0"/>
              <a:t>PLANILHA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17721B-D5E5-4044-AB31-FEA322A2060C}"/>
              </a:ext>
            </a:extLst>
          </p:cNvPr>
          <p:cNvSpPr txBox="1"/>
          <p:nvPr/>
        </p:nvSpPr>
        <p:spPr>
          <a:xfrm>
            <a:off x="2131218" y="1585912"/>
            <a:ext cx="79295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dirty="0"/>
              <a:t>Planilha de Testes</a:t>
            </a:r>
          </a:p>
        </p:txBody>
      </p:sp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Demonstração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/>
              <a:t>O que cada um fez/aprendeu no trabalho</a:t>
            </a:r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427</TotalTime>
  <Words>537</Words>
  <Application>Microsoft Office PowerPoint</Application>
  <PresentationFormat>Widescreen</PresentationFormat>
  <Paragraphs>93</Paragraphs>
  <Slides>27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Testes</vt:lpstr>
      <vt:lpstr>Apresentação do PowerPoint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Aluno</cp:lastModifiedBy>
  <cp:revision>43</cp:revision>
  <dcterms:created xsi:type="dcterms:W3CDTF">2019-03-29T23:07:21Z</dcterms:created>
  <dcterms:modified xsi:type="dcterms:W3CDTF">2019-05-13T20:49:12Z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