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1" r:id="rId2"/>
    <p:sldId id="295" r:id="rId3"/>
    <p:sldId id="303" r:id="rId4"/>
    <p:sldId id="302" r:id="rId5"/>
    <p:sldId id="304" r:id="rId6"/>
    <p:sldId id="305" r:id="rId7"/>
    <p:sldId id="298" r:id="rId8"/>
    <p:sldId id="257" r:id="rId9"/>
    <p:sldId id="273" r:id="rId10"/>
    <p:sldId id="258" r:id="rId11"/>
    <p:sldId id="280" r:id="rId12"/>
    <p:sldId id="259" r:id="rId13"/>
    <p:sldId id="271" r:id="rId14"/>
    <p:sldId id="270" r:id="rId15"/>
    <p:sldId id="281" r:id="rId16"/>
    <p:sldId id="272" r:id="rId17"/>
    <p:sldId id="282" r:id="rId18"/>
    <p:sldId id="275" r:id="rId19"/>
    <p:sldId id="276" r:id="rId20"/>
    <p:sldId id="283" r:id="rId21"/>
    <p:sldId id="277" r:id="rId22"/>
    <p:sldId id="284" r:id="rId23"/>
    <p:sldId id="279" r:id="rId24"/>
    <p:sldId id="291" r:id="rId25"/>
    <p:sldId id="290" r:id="rId26"/>
    <p:sldId id="288" r:id="rId27"/>
    <p:sldId id="289" r:id="rId28"/>
    <p:sldId id="292" r:id="rId29"/>
    <p:sldId id="293" r:id="rId30"/>
    <p:sldId id="278" r:id="rId31"/>
    <p:sldId id="274" r:id="rId32"/>
    <p:sldId id="285" r:id="rId33"/>
    <p:sldId id="286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27/05/2019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56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26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28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3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1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8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94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27/05/2019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HELP DESK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SITUAÇÃO 1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/>
              <a:t>Cadastro de novos funcionários.</a:t>
            </a:r>
            <a:endParaRPr lang="pt-BR" sz="3600" dirty="0"/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68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N1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8" y="6000836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45910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problema.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07892" y="158541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dados do cliente no sistema.</a:t>
            </a:r>
            <a:endParaRPr lang="pt-BR" dirty="0"/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634018" y="2224584"/>
            <a:ext cx="1373874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7260608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Verificar se o funcionário que o cliente deseja cadastrar já está cadastrado.</a:t>
            </a:r>
            <a:endParaRPr lang="pt-BR" sz="1600" dirty="0"/>
          </a:p>
        </p:txBody>
      </p: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6096000" y="2224584"/>
            <a:ext cx="1164608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10577010" y="3439237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>
            <a:stCxn id="22" idx="1"/>
          </p:cNvCxnSpPr>
          <p:nvPr/>
        </p:nvCxnSpPr>
        <p:spPr>
          <a:xfrm flipH="1" flipV="1">
            <a:off x="9658267" y="3932831"/>
            <a:ext cx="918743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9916439" y="359306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11068325" y="2915367"/>
            <a:ext cx="6828" cy="5089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7570159" y="343923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Instruir o cliente no cadastro do funcionário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10024271" y="495910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Instruir o cliente o local do cadastro do novo funcionário</a:t>
            </a:r>
            <a:endParaRPr lang="pt-BR" dirty="0"/>
          </a:p>
        </p:txBody>
      </p:sp>
      <p:cxnSp>
        <p:nvCxnSpPr>
          <p:cNvPr id="38" name="Conector reto 37"/>
          <p:cNvCxnSpPr>
            <a:stCxn id="22" idx="2"/>
            <a:endCxn id="36" idx="0"/>
          </p:cNvCxnSpPr>
          <p:nvPr/>
        </p:nvCxnSpPr>
        <p:spPr>
          <a:xfrm flipH="1">
            <a:off x="11068325" y="4426426"/>
            <a:ext cx="6828" cy="5326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1068325" y="436451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44" name="Conector Angulado 43"/>
          <p:cNvCxnSpPr>
            <a:stCxn id="13" idx="3"/>
          </p:cNvCxnSpPr>
          <p:nvPr/>
        </p:nvCxnSpPr>
        <p:spPr>
          <a:xfrm>
            <a:off x="9348716" y="2224584"/>
            <a:ext cx="1726437" cy="690783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9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537240"/>
            <a:ext cx="9722893" cy="53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C6A36-E200-4FDC-AFF0-7D3289C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3800" dirty="0"/>
              <a:t>PLANILHA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HELP DESK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SITUAÇÃO 2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/>
              <a:t>Situação 1 com interação remota.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3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Demonstração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/>
              <a:t>O que cada um fez/aprendeu no trabalho</a:t>
            </a:r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N2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43" y="6340760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45910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problema.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07892" y="158541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dados do cliente no sistema.</a:t>
            </a:r>
            <a:endParaRPr lang="pt-BR" dirty="0"/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634018" y="2224584"/>
            <a:ext cx="1373874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6096000" y="2224584"/>
            <a:ext cx="1164608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 flipV="1">
            <a:off x="9814295" y="3845024"/>
            <a:ext cx="762715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1075152" y="44144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N1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7260608" y="1626322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é um chamado N1 ou N2.</a:t>
            </a:r>
            <a:endParaRPr lang="pt-BR" dirty="0"/>
          </a:p>
        </p:txBody>
      </p:sp>
      <p:sp>
        <p:nvSpPr>
          <p:cNvPr id="20" name="Losango 19"/>
          <p:cNvSpPr/>
          <p:nvPr/>
        </p:nvSpPr>
        <p:spPr>
          <a:xfrm>
            <a:off x="10577010" y="3351430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/>
          <p:nvPr/>
        </p:nvCxnSpPr>
        <p:spPr>
          <a:xfrm>
            <a:off x="9348716" y="2224584"/>
            <a:ext cx="1726437" cy="690783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20" idx="0"/>
          </p:cNvCxnSpPr>
          <p:nvPr/>
        </p:nvCxnSpPr>
        <p:spPr>
          <a:xfrm>
            <a:off x="11075152" y="2906270"/>
            <a:ext cx="1" cy="4451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0" idx="2"/>
          </p:cNvCxnSpPr>
          <p:nvPr/>
        </p:nvCxnSpPr>
        <p:spPr>
          <a:xfrm flipH="1">
            <a:off x="11075152" y="4338619"/>
            <a:ext cx="1" cy="6564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tângulo Arredondado 28"/>
          <p:cNvSpPr/>
          <p:nvPr/>
        </p:nvSpPr>
        <p:spPr>
          <a:xfrm>
            <a:off x="10031098" y="4995081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Resolver o problema.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031098" y="34524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N2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7706012" y="307484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Direcionar o cliente para um atendimento N2.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4993522" y="307484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 (N2).</a:t>
            </a:r>
            <a:endParaRPr lang="pt-BR" dirty="0"/>
          </a:p>
        </p:txBody>
      </p:sp>
      <p:cxnSp>
        <p:nvCxnSpPr>
          <p:cNvPr id="31" name="Conector reto 30"/>
          <p:cNvCxnSpPr>
            <a:stCxn id="37" idx="3"/>
            <a:endCxn id="34" idx="1"/>
          </p:cNvCxnSpPr>
          <p:nvPr/>
        </p:nvCxnSpPr>
        <p:spPr>
          <a:xfrm>
            <a:off x="7081630" y="3716290"/>
            <a:ext cx="624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22812" y="4712127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/>
          <p:cNvSpPr/>
          <p:nvPr/>
        </p:nvSpPr>
        <p:spPr>
          <a:xfrm>
            <a:off x="2281032" y="3074845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é um chamado N2 ou N3</a:t>
            </a:r>
            <a:endParaRPr lang="pt-BR" dirty="0"/>
          </a:p>
        </p:txBody>
      </p:sp>
      <p:cxnSp>
        <p:nvCxnSpPr>
          <p:cNvPr id="48" name="Conector reto 47"/>
          <p:cNvCxnSpPr>
            <a:stCxn id="46" idx="3"/>
            <a:endCxn id="37" idx="1"/>
          </p:cNvCxnSpPr>
          <p:nvPr/>
        </p:nvCxnSpPr>
        <p:spPr>
          <a:xfrm>
            <a:off x="4369140" y="3716290"/>
            <a:ext cx="624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etângulo Arredondado 53"/>
          <p:cNvSpPr/>
          <p:nvPr/>
        </p:nvSpPr>
        <p:spPr>
          <a:xfrm>
            <a:off x="4368831" y="4564276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Resolver o problema.</a:t>
            </a:r>
            <a:endParaRPr lang="pt-BR" dirty="0"/>
          </a:p>
        </p:txBody>
      </p:sp>
      <p:cxnSp>
        <p:nvCxnSpPr>
          <p:cNvPr id="56" name="Conector reto 55"/>
          <p:cNvCxnSpPr>
            <a:stCxn id="46" idx="2"/>
            <a:endCxn id="39" idx="0"/>
          </p:cNvCxnSpPr>
          <p:nvPr/>
        </p:nvCxnSpPr>
        <p:spPr>
          <a:xfrm flipH="1">
            <a:off x="3320955" y="4357735"/>
            <a:ext cx="4131" cy="3543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39" idx="3"/>
            <a:endCxn id="54" idx="1"/>
          </p:cNvCxnSpPr>
          <p:nvPr/>
        </p:nvCxnSpPr>
        <p:spPr>
          <a:xfrm flipV="1">
            <a:off x="3819097" y="5205721"/>
            <a:ext cx="549734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3858234" y="485201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N2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130988" y="4836389"/>
            <a:ext cx="45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N3</a:t>
            </a:r>
            <a:endParaRPr lang="pt-BR" dirty="0"/>
          </a:p>
        </p:txBody>
      </p:sp>
      <p:cxnSp>
        <p:nvCxnSpPr>
          <p:cNvPr id="64" name="Conector reto 63"/>
          <p:cNvCxnSpPr>
            <a:stCxn id="39" idx="1"/>
          </p:cNvCxnSpPr>
          <p:nvPr/>
        </p:nvCxnSpPr>
        <p:spPr>
          <a:xfrm flipH="1" flipV="1">
            <a:off x="1801504" y="5205721"/>
            <a:ext cx="1021308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tângulo Arredondado 65"/>
          <p:cNvSpPr/>
          <p:nvPr/>
        </p:nvSpPr>
        <p:spPr>
          <a:xfrm>
            <a:off x="459837" y="5412262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Direcionar o cliente para um atendimento N3.</a:t>
            </a:r>
            <a:endParaRPr lang="pt-BR" dirty="0"/>
          </a:p>
        </p:txBody>
      </p:sp>
      <p:cxnSp>
        <p:nvCxnSpPr>
          <p:cNvPr id="68" name="Conector Angulado 67"/>
          <p:cNvCxnSpPr>
            <a:stCxn id="66" idx="0"/>
          </p:cNvCxnSpPr>
          <p:nvPr/>
        </p:nvCxnSpPr>
        <p:spPr>
          <a:xfrm rot="5400000" flipH="1" flipV="1">
            <a:off x="1549427" y="5160186"/>
            <a:ext cx="206541" cy="297613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 flipV="1">
            <a:off x="1746603" y="5205721"/>
            <a:ext cx="1021308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3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HELP DESK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7" y="6053249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SITUAÇÃO 3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 smtClean="0"/>
              <a:t>Problema crítico com realização de GMUD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817426" y="3166282"/>
            <a:ext cx="8557147" cy="22791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24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N3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8" y="6000836"/>
            <a:ext cx="2312884" cy="482321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545910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problema.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007892" y="1632477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dados do Cliente no sistema.</a:t>
            </a:r>
            <a:endParaRPr lang="pt-BR" dirty="0"/>
          </a:p>
        </p:txBody>
      </p: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2634018" y="2224584"/>
            <a:ext cx="1373874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7260608" y="1583139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o chamado é N1 ou N2</a:t>
            </a:r>
            <a:endParaRPr lang="pt-BR" dirty="0"/>
          </a:p>
        </p:txBody>
      </p:sp>
      <p:cxnSp>
        <p:nvCxnSpPr>
          <p:cNvPr id="21" name="Conector reto 20"/>
          <p:cNvCxnSpPr>
            <a:stCxn id="7" idx="3"/>
            <a:endCxn id="13" idx="1"/>
          </p:cNvCxnSpPr>
          <p:nvPr/>
        </p:nvCxnSpPr>
        <p:spPr>
          <a:xfrm flipV="1">
            <a:off x="6096000" y="2224584"/>
            <a:ext cx="1164608" cy="22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10577006" y="3173887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 flipV="1">
            <a:off x="9485192" y="3639406"/>
            <a:ext cx="1146400" cy="280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9757012" y="32483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N2</a:t>
            </a:r>
            <a:endParaRPr lang="pt-BR" dirty="0"/>
          </a:p>
        </p:txBody>
      </p:sp>
      <p:cxnSp>
        <p:nvCxnSpPr>
          <p:cNvPr id="30" name="Conector reto 29"/>
          <p:cNvCxnSpPr>
            <a:stCxn id="22" idx="0"/>
          </p:cNvCxnSpPr>
          <p:nvPr/>
        </p:nvCxnSpPr>
        <p:spPr>
          <a:xfrm flipH="1" flipV="1">
            <a:off x="11068325" y="2915367"/>
            <a:ext cx="6824" cy="2585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7397084" y="309456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Direcionar o cliente para o atendimento N2.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10031095" y="4743238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Resolver o problema.</a:t>
            </a:r>
            <a:endParaRPr lang="pt-BR" dirty="0"/>
          </a:p>
        </p:txBody>
      </p:sp>
      <p:cxnSp>
        <p:nvCxnSpPr>
          <p:cNvPr id="38" name="Conector reto 37"/>
          <p:cNvCxnSpPr/>
          <p:nvPr/>
        </p:nvCxnSpPr>
        <p:spPr>
          <a:xfrm flipH="1">
            <a:off x="11068325" y="4185680"/>
            <a:ext cx="6828" cy="5326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1149826" y="43241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44" name="Conector Angulado 43"/>
          <p:cNvCxnSpPr/>
          <p:nvPr/>
        </p:nvCxnSpPr>
        <p:spPr>
          <a:xfrm>
            <a:off x="9341892" y="2186698"/>
            <a:ext cx="1726433" cy="734458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4449172" y="309456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 (N2).</a:t>
            </a:r>
            <a:endParaRPr lang="pt-BR" dirty="0"/>
          </a:p>
        </p:txBody>
      </p:sp>
      <p:cxnSp>
        <p:nvCxnSpPr>
          <p:cNvPr id="5" name="Conector reto 4"/>
          <p:cNvCxnSpPr>
            <a:stCxn id="18" idx="3"/>
            <a:endCxn id="35" idx="1"/>
          </p:cNvCxnSpPr>
          <p:nvPr/>
        </p:nvCxnSpPr>
        <p:spPr>
          <a:xfrm>
            <a:off x="6537280" y="3736008"/>
            <a:ext cx="8598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2063570" y="4616517"/>
            <a:ext cx="996285" cy="98718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/>
          <p:cNvSpPr/>
          <p:nvPr/>
        </p:nvSpPr>
        <p:spPr>
          <a:xfrm>
            <a:off x="4053164" y="4468666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Resolver o problema.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3331127" y="469348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N2</a:t>
            </a:r>
            <a:endParaRPr lang="pt-BR" dirty="0"/>
          </a:p>
        </p:txBody>
      </p:sp>
      <p:sp>
        <p:nvSpPr>
          <p:cNvPr id="39" name="Retângulo Arredondado 38"/>
          <p:cNvSpPr/>
          <p:nvPr/>
        </p:nvSpPr>
        <p:spPr>
          <a:xfrm>
            <a:off x="1517659" y="3099828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é um chamado N2 ou N3.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1260426" y="4616517"/>
            <a:ext cx="45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N3</a:t>
            </a:r>
            <a:endParaRPr lang="pt-BR" dirty="0"/>
          </a:p>
        </p:txBody>
      </p:sp>
      <p:cxnSp>
        <p:nvCxnSpPr>
          <p:cNvPr id="42" name="Conector reto 41"/>
          <p:cNvCxnSpPr/>
          <p:nvPr/>
        </p:nvCxnSpPr>
        <p:spPr>
          <a:xfrm flipH="1" flipV="1">
            <a:off x="1038389" y="5071316"/>
            <a:ext cx="1021308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tângulo Arredondado 42"/>
          <p:cNvSpPr/>
          <p:nvPr/>
        </p:nvSpPr>
        <p:spPr>
          <a:xfrm>
            <a:off x="257961" y="5384683"/>
            <a:ext cx="2088108" cy="1282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Entender o problema e resolvê-lo.</a:t>
            </a:r>
            <a:endParaRPr lang="pt-BR" dirty="0"/>
          </a:p>
        </p:txBody>
      </p:sp>
      <p:cxnSp>
        <p:nvCxnSpPr>
          <p:cNvPr id="19" name="Conector reto 18"/>
          <p:cNvCxnSpPr>
            <a:stCxn id="39" idx="3"/>
            <a:endCxn id="18" idx="1"/>
          </p:cNvCxnSpPr>
          <p:nvPr/>
        </p:nvCxnSpPr>
        <p:spPr>
          <a:xfrm flipV="1">
            <a:off x="3605767" y="3736008"/>
            <a:ext cx="843405" cy="52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9" idx="2"/>
          </p:cNvCxnSpPr>
          <p:nvPr/>
        </p:nvCxnSpPr>
        <p:spPr>
          <a:xfrm>
            <a:off x="2561713" y="4382718"/>
            <a:ext cx="0" cy="2541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38389" y="5071316"/>
            <a:ext cx="0" cy="3133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34" idx="1"/>
            <a:endCxn id="33" idx="3"/>
          </p:cNvCxnSpPr>
          <p:nvPr/>
        </p:nvCxnSpPr>
        <p:spPr>
          <a:xfrm flipH="1">
            <a:off x="3059855" y="5110111"/>
            <a:ext cx="993309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3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HELP DESK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15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525</TotalTime>
  <Words>730</Words>
  <Application>Microsoft Office PowerPoint</Application>
  <PresentationFormat>Widescreen</PresentationFormat>
  <Paragraphs>139</Paragraphs>
  <Slides>34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HELP DESK</vt:lpstr>
      <vt:lpstr>N1</vt:lpstr>
      <vt:lpstr>HELP DESK</vt:lpstr>
      <vt:lpstr>N2</vt:lpstr>
      <vt:lpstr>HELP DESK</vt:lpstr>
      <vt:lpstr>N3</vt:lpstr>
      <vt:lpstr>HELP DESK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Testes</vt:lpstr>
      <vt:lpstr>Apresentação do PowerPoint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Aluno</cp:lastModifiedBy>
  <cp:revision>53</cp:revision>
  <dcterms:created xsi:type="dcterms:W3CDTF">2019-03-29T23:07:21Z</dcterms:created>
  <dcterms:modified xsi:type="dcterms:W3CDTF">2019-05-27T20:09:59Z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