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1" r:id="rId2"/>
    <p:sldId id="295" r:id="rId3"/>
    <p:sldId id="303" r:id="rId4"/>
    <p:sldId id="302" r:id="rId5"/>
    <p:sldId id="304" r:id="rId6"/>
    <p:sldId id="305" r:id="rId7"/>
    <p:sldId id="298" r:id="rId8"/>
    <p:sldId id="257" r:id="rId9"/>
    <p:sldId id="273" r:id="rId10"/>
    <p:sldId id="258" r:id="rId11"/>
    <p:sldId id="280" r:id="rId12"/>
    <p:sldId id="259" r:id="rId13"/>
    <p:sldId id="271" r:id="rId14"/>
    <p:sldId id="270" r:id="rId15"/>
    <p:sldId id="281" r:id="rId16"/>
    <p:sldId id="272" r:id="rId17"/>
    <p:sldId id="282" r:id="rId18"/>
    <p:sldId id="275" r:id="rId19"/>
    <p:sldId id="276" r:id="rId20"/>
    <p:sldId id="283" r:id="rId21"/>
    <p:sldId id="277" r:id="rId22"/>
    <p:sldId id="284" r:id="rId23"/>
    <p:sldId id="279" r:id="rId24"/>
    <p:sldId id="291" r:id="rId25"/>
    <p:sldId id="290" r:id="rId26"/>
    <p:sldId id="288" r:id="rId27"/>
    <p:sldId id="289" r:id="rId28"/>
    <p:sldId id="292" r:id="rId29"/>
    <p:sldId id="293" r:id="rId30"/>
    <p:sldId id="278" r:id="rId31"/>
    <p:sldId id="274" r:id="rId32"/>
    <p:sldId id="285" r:id="rId33"/>
    <p:sldId id="286" r:id="rId34"/>
    <p:sldId id="266" r:id="rId3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3A1"/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27/05/2019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560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26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107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28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73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1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58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943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HELP DESK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7" y="6053249"/>
            <a:ext cx="2312884" cy="48232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SITUAÇÃO 1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/>
              <a:t>Cadastro de novos funcionários.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1817426" y="3166282"/>
            <a:ext cx="8557147" cy="22791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6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Como funciona.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Tecnologias e ferramentas utilizadas.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904934"/>
            <a:ext cx="2312884" cy="482321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468839" y="1835126"/>
            <a:ext cx="198297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416274" y="4100154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Consultar dados do cliente no sistema.</a:t>
            </a:r>
          </a:p>
        </p:txBody>
      </p:sp>
      <p:cxnSp>
        <p:nvCxnSpPr>
          <p:cNvPr id="10" name="Conector reto 9"/>
          <p:cNvCxnSpPr>
            <a:cxnSpLocks/>
            <a:stCxn id="3" idx="2"/>
            <a:endCxn id="7" idx="0"/>
          </p:cNvCxnSpPr>
          <p:nvPr/>
        </p:nvCxnSpPr>
        <p:spPr>
          <a:xfrm>
            <a:off x="1460328" y="3118016"/>
            <a:ext cx="0" cy="9821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4490068" y="1997549"/>
            <a:ext cx="2196477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Verificar se o funcionário que o cliente deseja cadastrar já está cadastrado.</a:t>
            </a:r>
          </a:p>
        </p:txBody>
      </p:sp>
      <p:sp>
        <p:nvSpPr>
          <p:cNvPr id="22" name="Losango 21"/>
          <p:cNvSpPr/>
          <p:nvPr/>
        </p:nvSpPr>
        <p:spPr>
          <a:xfrm>
            <a:off x="7424132" y="3839192"/>
            <a:ext cx="1047990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>
            <a:stCxn id="22" idx="1"/>
          </p:cNvCxnSpPr>
          <p:nvPr/>
        </p:nvCxnSpPr>
        <p:spPr>
          <a:xfrm flipH="1">
            <a:off x="6505390" y="4332787"/>
            <a:ext cx="91874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857951" y="3945430"/>
            <a:ext cx="59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30" name="Conector reto 29"/>
          <p:cNvCxnSpPr>
            <a:cxnSpLocks/>
          </p:cNvCxnSpPr>
          <p:nvPr/>
        </p:nvCxnSpPr>
        <p:spPr>
          <a:xfrm>
            <a:off x="7905312" y="3863457"/>
            <a:ext cx="1784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tângulo Arredondado 34"/>
          <p:cNvSpPr/>
          <p:nvPr/>
        </p:nvSpPr>
        <p:spPr>
          <a:xfrm>
            <a:off x="4490068" y="3785621"/>
            <a:ext cx="2196477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Instruir o cliente no cadastro do funcionário</a:t>
            </a:r>
          </a:p>
        </p:txBody>
      </p:sp>
      <p:sp>
        <p:nvSpPr>
          <p:cNvPr id="36" name="Retângulo Arredondado 35"/>
          <p:cNvSpPr/>
          <p:nvPr/>
        </p:nvSpPr>
        <p:spPr>
          <a:xfrm>
            <a:off x="6855283" y="5332521"/>
            <a:ext cx="2196477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Instruir o cliente o local do cadastro do novo funcionário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194574" y="4905290"/>
            <a:ext cx="55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6BB4C0D-CF76-48F3-839A-616A0410EC93}"/>
              </a:ext>
            </a:extLst>
          </p:cNvPr>
          <p:cNvSpPr/>
          <p:nvPr/>
        </p:nvSpPr>
        <p:spPr>
          <a:xfrm>
            <a:off x="9789800" y="5508465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6A19BD6-E3C3-48B3-8CB2-E2FD14C0888D}"/>
              </a:ext>
            </a:extLst>
          </p:cNvPr>
          <p:cNvCxnSpPr>
            <a:cxnSpLocks/>
          </p:cNvCxnSpPr>
          <p:nvPr/>
        </p:nvCxnSpPr>
        <p:spPr>
          <a:xfrm>
            <a:off x="9051760" y="5965665"/>
            <a:ext cx="738040" cy="0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E0F8E16C-3BFD-4CC4-964B-00FC352EA5E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2504382" y="2638994"/>
            <a:ext cx="1985686" cy="2102605"/>
          </a:xfrm>
          <a:prstGeom prst="bentConnector3">
            <a:avLst>
              <a:gd name="adj1" fmla="val 50000"/>
            </a:avLst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DF29DA7C-9A33-4700-971F-B9AE48BCF1AC}"/>
              </a:ext>
            </a:extLst>
          </p:cNvPr>
          <p:cNvCxnSpPr>
            <a:stCxn id="36" idx="0"/>
            <a:endCxn id="22" idx="2"/>
          </p:cNvCxnSpPr>
          <p:nvPr/>
        </p:nvCxnSpPr>
        <p:spPr>
          <a:xfrm flipH="1" flipV="1">
            <a:off x="7948127" y="4826381"/>
            <a:ext cx="5395" cy="506140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12615423-0874-4D69-A0A0-C91CC885FC13}"/>
              </a:ext>
            </a:extLst>
          </p:cNvPr>
          <p:cNvCxnSpPr>
            <a:stCxn id="13" idx="3"/>
            <a:endCxn id="22" idx="0"/>
          </p:cNvCxnSpPr>
          <p:nvPr/>
        </p:nvCxnSpPr>
        <p:spPr>
          <a:xfrm>
            <a:off x="6686545" y="2638994"/>
            <a:ext cx="1261582" cy="1200198"/>
          </a:xfrm>
          <a:prstGeom prst="bentConnector2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9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7" y="1537240"/>
            <a:ext cx="9722893" cy="53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C6A36-E200-4FDC-AFF0-7D3289C9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13800" dirty="0"/>
              <a:t>PLANILHA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17721B-D5E5-4044-AB31-FEA322A2060C}"/>
              </a:ext>
            </a:extLst>
          </p:cNvPr>
          <p:cNvSpPr txBox="1"/>
          <p:nvPr/>
        </p:nvSpPr>
        <p:spPr>
          <a:xfrm>
            <a:off x="2131218" y="1585912"/>
            <a:ext cx="79295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/>
              <a:t>Planilha de Testes</a:t>
            </a:r>
          </a:p>
        </p:txBody>
      </p:sp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HELP DESK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7" y="6053249"/>
            <a:ext cx="2312884" cy="48232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SITUAÇÃO 2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/>
              <a:t>Situação 1 com interação remota.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1817426" y="3166282"/>
            <a:ext cx="8557147" cy="22791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73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558487" y="2845762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Demonstração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6109322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28" y="812800"/>
            <a:ext cx="1171302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/>
              <a:t>O que cada um fez/aprendeu no trabalho</a:t>
            </a:r>
          </a:p>
        </p:txBody>
      </p:sp>
    </p:spTree>
    <p:extLst>
      <p:ext uri="{BB962C8B-B14F-4D97-AF65-F5344CB8AC3E}">
        <p14:creationId xmlns:p14="http://schemas.microsoft.com/office/powerpoint/2010/main" val="5703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43" y="6340760"/>
            <a:ext cx="2312884" cy="482321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545910" y="1583139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4007892" y="1587572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Consultar dados do cliente no sistema.</a:t>
            </a:r>
          </a:p>
        </p:txBody>
      </p:sp>
      <p:cxnSp>
        <p:nvCxnSpPr>
          <p:cNvPr id="10" name="Conector reto 9"/>
          <p:cNvCxnSpPr>
            <a:stCxn id="3" idx="3"/>
            <a:endCxn id="7" idx="1"/>
          </p:cNvCxnSpPr>
          <p:nvPr/>
        </p:nvCxnSpPr>
        <p:spPr>
          <a:xfrm>
            <a:off x="2634018" y="2224584"/>
            <a:ext cx="1373874" cy="443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" idx="3"/>
            <a:endCxn id="13" idx="1"/>
          </p:cNvCxnSpPr>
          <p:nvPr/>
        </p:nvCxnSpPr>
        <p:spPr>
          <a:xfrm flipV="1">
            <a:off x="6096000" y="2224584"/>
            <a:ext cx="1164608" cy="443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cxnSpLocks/>
            <a:stCxn id="20" idx="1"/>
            <a:endCxn id="71" idx="3"/>
          </p:cNvCxnSpPr>
          <p:nvPr/>
        </p:nvCxnSpPr>
        <p:spPr>
          <a:xfrm flipH="1">
            <a:off x="10293126" y="3754796"/>
            <a:ext cx="717600" cy="84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1585645" y="437241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N1</a:t>
            </a:r>
          </a:p>
        </p:txBody>
      </p:sp>
      <p:sp>
        <p:nvSpPr>
          <p:cNvPr id="19" name="Retângulo Arredondado 18"/>
          <p:cNvSpPr/>
          <p:nvPr/>
        </p:nvSpPr>
        <p:spPr>
          <a:xfrm>
            <a:off x="7260608" y="1626322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é um chamado N1 ou N2.</a:t>
            </a:r>
          </a:p>
        </p:txBody>
      </p:sp>
      <p:sp>
        <p:nvSpPr>
          <p:cNvPr id="20" name="Losango 19"/>
          <p:cNvSpPr/>
          <p:nvPr/>
        </p:nvSpPr>
        <p:spPr>
          <a:xfrm>
            <a:off x="11010726" y="3261201"/>
            <a:ext cx="996285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Angulado 22"/>
          <p:cNvCxnSpPr>
            <a:cxnSpLocks/>
          </p:cNvCxnSpPr>
          <p:nvPr/>
        </p:nvCxnSpPr>
        <p:spPr>
          <a:xfrm>
            <a:off x="9380446" y="2240872"/>
            <a:ext cx="2128608" cy="717649"/>
          </a:xfrm>
          <a:prstGeom prst="bentConnector3">
            <a:avLst/>
          </a:prstGeom>
          <a:ln>
            <a:solidFill>
              <a:srgbClr val="1F73A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cxnSpLocks/>
            <a:endCxn id="20" idx="0"/>
          </p:cNvCxnSpPr>
          <p:nvPr/>
        </p:nvCxnSpPr>
        <p:spPr>
          <a:xfrm>
            <a:off x="11508869" y="2975448"/>
            <a:ext cx="0" cy="2857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0" idx="2"/>
          </p:cNvCxnSpPr>
          <p:nvPr/>
        </p:nvCxnSpPr>
        <p:spPr>
          <a:xfrm flipH="1">
            <a:off x="11508868" y="4248390"/>
            <a:ext cx="1" cy="6564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tângulo Arredondado 28"/>
          <p:cNvSpPr/>
          <p:nvPr/>
        </p:nvSpPr>
        <p:spPr>
          <a:xfrm>
            <a:off x="10031098" y="4995081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Resolver o problema.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371392" y="3426972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N2</a:t>
            </a:r>
          </a:p>
        </p:txBody>
      </p:sp>
      <p:sp>
        <p:nvSpPr>
          <p:cNvPr id="34" name="Retângulo Arredondado 33"/>
          <p:cNvSpPr/>
          <p:nvPr/>
        </p:nvSpPr>
        <p:spPr>
          <a:xfrm>
            <a:off x="6018765" y="3120625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Direcionar o cliente para um atendimento N2.</a:t>
            </a:r>
          </a:p>
        </p:txBody>
      </p:sp>
      <p:sp>
        <p:nvSpPr>
          <p:cNvPr id="37" name="Retângulo Arredondado 36"/>
          <p:cNvSpPr/>
          <p:nvPr/>
        </p:nvSpPr>
        <p:spPr>
          <a:xfrm>
            <a:off x="3447864" y="3120625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 (N2).</a:t>
            </a:r>
          </a:p>
        </p:txBody>
      </p:sp>
      <p:cxnSp>
        <p:nvCxnSpPr>
          <p:cNvPr id="31" name="Conector reto 30"/>
          <p:cNvCxnSpPr>
            <a:stCxn id="37" idx="3"/>
            <a:endCxn id="34" idx="1"/>
          </p:cNvCxnSpPr>
          <p:nvPr/>
        </p:nvCxnSpPr>
        <p:spPr>
          <a:xfrm>
            <a:off x="5535972" y="3762070"/>
            <a:ext cx="48279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528354" y="4712126"/>
            <a:ext cx="996285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Arredondado 45"/>
          <p:cNvSpPr/>
          <p:nvPr/>
        </p:nvSpPr>
        <p:spPr>
          <a:xfrm>
            <a:off x="567877" y="3113351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é um chamado N2 ou N3</a:t>
            </a:r>
          </a:p>
        </p:txBody>
      </p:sp>
      <p:cxnSp>
        <p:nvCxnSpPr>
          <p:cNvPr id="48" name="Conector reto 47"/>
          <p:cNvCxnSpPr>
            <a:stCxn id="46" idx="3"/>
            <a:endCxn id="37" idx="1"/>
          </p:cNvCxnSpPr>
          <p:nvPr/>
        </p:nvCxnSpPr>
        <p:spPr>
          <a:xfrm>
            <a:off x="2655985" y="3754796"/>
            <a:ext cx="791879" cy="72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Retângulo Arredondado 53"/>
          <p:cNvSpPr/>
          <p:nvPr/>
        </p:nvSpPr>
        <p:spPr>
          <a:xfrm>
            <a:off x="4368831" y="4564276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Resolver o problema.</a:t>
            </a:r>
          </a:p>
        </p:txBody>
      </p:sp>
      <p:cxnSp>
        <p:nvCxnSpPr>
          <p:cNvPr id="58" name="Conector reto 57"/>
          <p:cNvCxnSpPr>
            <a:stCxn id="39" idx="3"/>
            <a:endCxn id="54" idx="1"/>
          </p:cNvCxnSpPr>
          <p:nvPr/>
        </p:nvCxnSpPr>
        <p:spPr>
          <a:xfrm>
            <a:off x="3524639" y="5205721"/>
            <a:ext cx="84419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3858234" y="485201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N2</a:t>
            </a:r>
          </a:p>
        </p:txBody>
      </p:sp>
      <p:sp>
        <p:nvSpPr>
          <p:cNvPr id="66" name="Retângulo Arredondado 65"/>
          <p:cNvSpPr/>
          <p:nvPr/>
        </p:nvSpPr>
        <p:spPr>
          <a:xfrm>
            <a:off x="341512" y="5450125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Direcionar o cliente para um atendimento N3.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30D2E23-71E0-49CC-9B3B-C6F15723E90E}"/>
              </a:ext>
            </a:extLst>
          </p:cNvPr>
          <p:cNvSpPr/>
          <p:nvPr/>
        </p:nvSpPr>
        <p:spPr>
          <a:xfrm>
            <a:off x="7786818" y="47485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696E8F4-8BBE-49CD-9913-8E5C96B457B4}"/>
              </a:ext>
            </a:extLst>
          </p:cNvPr>
          <p:cNvCxnSpPr>
            <a:cxnSpLocks/>
            <a:stCxn id="54" idx="3"/>
            <a:endCxn id="4" idx="2"/>
          </p:cNvCxnSpPr>
          <p:nvPr/>
        </p:nvCxnSpPr>
        <p:spPr>
          <a:xfrm>
            <a:off x="6456939" y="5205721"/>
            <a:ext cx="1329879" cy="0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9209BC1-45A2-45AB-84E2-E50934F31D2A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8701218" y="5205721"/>
            <a:ext cx="1329880" cy="25958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21B08F4E-3184-451E-8847-9DDD4762AF5E}"/>
              </a:ext>
            </a:extLst>
          </p:cNvPr>
          <p:cNvCxnSpPr>
            <a:stCxn id="46" idx="2"/>
            <a:endCxn id="39" idx="0"/>
          </p:cNvCxnSpPr>
          <p:nvPr/>
        </p:nvCxnSpPr>
        <p:spPr>
          <a:xfrm rot="16200000" flipH="1">
            <a:off x="2161272" y="3846900"/>
            <a:ext cx="315885" cy="1414566"/>
          </a:xfrm>
          <a:prstGeom prst="bentConnector3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984DCBBF-D7D9-4990-826E-1FAAB9375A37}"/>
              </a:ext>
            </a:extLst>
          </p:cNvPr>
          <p:cNvCxnSpPr>
            <a:stCxn id="66" idx="0"/>
            <a:endCxn id="39" idx="1"/>
          </p:cNvCxnSpPr>
          <p:nvPr/>
        </p:nvCxnSpPr>
        <p:spPr>
          <a:xfrm rot="5400000" flipH="1" flipV="1">
            <a:off x="1834758" y="4756529"/>
            <a:ext cx="244404" cy="1142788"/>
          </a:xfrm>
          <a:prstGeom prst="bentConnector2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Arredondado 34">
            <a:extLst>
              <a:ext uri="{FF2B5EF4-FFF2-40B4-BE49-F238E27FC236}">
                <a16:creationId xmlns:a16="http://schemas.microsoft.com/office/drawing/2014/main" id="{9C217FEB-B511-433C-A513-5BE56585869E}"/>
              </a:ext>
            </a:extLst>
          </p:cNvPr>
          <p:cNvSpPr/>
          <p:nvPr/>
        </p:nvSpPr>
        <p:spPr>
          <a:xfrm>
            <a:off x="8701218" y="3151081"/>
            <a:ext cx="1591908" cy="1224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SLA de atendimento.</a:t>
            </a: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7A9687C5-6D7A-45E3-9834-D3D13FA476FB}"/>
              </a:ext>
            </a:extLst>
          </p:cNvPr>
          <p:cNvCxnSpPr>
            <a:stCxn id="71" idx="1"/>
            <a:endCxn id="34" idx="3"/>
          </p:cNvCxnSpPr>
          <p:nvPr/>
        </p:nvCxnSpPr>
        <p:spPr>
          <a:xfrm flipH="1" flipV="1">
            <a:off x="8106873" y="3762070"/>
            <a:ext cx="594345" cy="1161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631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HELP DESK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7" y="6053249"/>
            <a:ext cx="2312884" cy="48232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SITUAÇÃO 3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/>
              <a:t>Problema crítico com realização de GMUD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1817426" y="3166282"/>
            <a:ext cx="8557147" cy="22791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2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49" y="6243547"/>
            <a:ext cx="2312884" cy="482321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79621" y="1583139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3009110" y="1588523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Consultar dados do Cliente no sistema.</a:t>
            </a:r>
          </a:p>
        </p:txBody>
      </p:sp>
      <p:cxnSp>
        <p:nvCxnSpPr>
          <p:cNvPr id="10" name="Conector reto 9"/>
          <p:cNvCxnSpPr>
            <a:stCxn id="3" idx="3"/>
            <a:endCxn id="7" idx="1"/>
          </p:cNvCxnSpPr>
          <p:nvPr/>
        </p:nvCxnSpPr>
        <p:spPr>
          <a:xfrm>
            <a:off x="2167729" y="2224584"/>
            <a:ext cx="841381" cy="53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5774708" y="1583306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o chamado é N1 ou N2</a:t>
            </a:r>
          </a:p>
        </p:txBody>
      </p:sp>
      <p:cxnSp>
        <p:nvCxnSpPr>
          <p:cNvPr id="21" name="Conector reto 20"/>
          <p:cNvCxnSpPr>
            <a:stCxn id="7" idx="3"/>
            <a:endCxn id="13" idx="1"/>
          </p:cNvCxnSpPr>
          <p:nvPr/>
        </p:nvCxnSpPr>
        <p:spPr>
          <a:xfrm flipV="1">
            <a:off x="5097218" y="2224751"/>
            <a:ext cx="677490" cy="52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Losango 21"/>
          <p:cNvSpPr/>
          <p:nvPr/>
        </p:nvSpPr>
        <p:spPr>
          <a:xfrm>
            <a:off x="9867642" y="2547517"/>
            <a:ext cx="996285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9225213" y="2633371"/>
            <a:ext cx="5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N2</a:t>
            </a:r>
          </a:p>
        </p:txBody>
      </p:sp>
      <p:cxnSp>
        <p:nvCxnSpPr>
          <p:cNvPr id="30" name="Conector reto 29"/>
          <p:cNvCxnSpPr>
            <a:stCxn id="22" idx="0"/>
          </p:cNvCxnSpPr>
          <p:nvPr/>
        </p:nvCxnSpPr>
        <p:spPr>
          <a:xfrm flipH="1" flipV="1">
            <a:off x="10358961" y="2288997"/>
            <a:ext cx="6824" cy="2585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tângulo Arredondado 34"/>
          <p:cNvSpPr/>
          <p:nvPr/>
        </p:nvSpPr>
        <p:spPr>
          <a:xfrm>
            <a:off x="5287170" y="3355177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Direcionar o cliente para o atendimento N2.</a:t>
            </a:r>
          </a:p>
        </p:txBody>
      </p:sp>
      <p:sp>
        <p:nvSpPr>
          <p:cNvPr id="36" name="Retângulo Arredondado 35"/>
          <p:cNvSpPr/>
          <p:nvPr/>
        </p:nvSpPr>
        <p:spPr>
          <a:xfrm>
            <a:off x="10085810" y="3991972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Resolver o problema.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1001676" y="262315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N1</a:t>
            </a:r>
          </a:p>
        </p:txBody>
      </p:sp>
      <p:cxnSp>
        <p:nvCxnSpPr>
          <p:cNvPr id="44" name="Conector Angulado 43"/>
          <p:cNvCxnSpPr>
            <a:cxnSpLocks/>
          </p:cNvCxnSpPr>
          <p:nvPr/>
        </p:nvCxnSpPr>
        <p:spPr>
          <a:xfrm flipV="1">
            <a:off x="7840980" y="2099403"/>
            <a:ext cx="1102995" cy="1"/>
          </a:xfrm>
          <a:prstGeom prst="bentConnector3">
            <a:avLst>
              <a:gd name="adj1" fmla="val 50000"/>
            </a:avLst>
          </a:prstGeom>
          <a:ln>
            <a:solidFill>
              <a:srgbClr val="1F73A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tângulo Arredondado 17"/>
          <p:cNvSpPr/>
          <p:nvPr/>
        </p:nvSpPr>
        <p:spPr>
          <a:xfrm>
            <a:off x="2728616" y="3350527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 (N2).</a:t>
            </a:r>
          </a:p>
        </p:txBody>
      </p:sp>
      <p:cxnSp>
        <p:nvCxnSpPr>
          <p:cNvPr id="5" name="Conector reto 4"/>
          <p:cNvCxnSpPr>
            <a:stCxn id="18" idx="3"/>
            <a:endCxn id="35" idx="1"/>
          </p:cNvCxnSpPr>
          <p:nvPr/>
        </p:nvCxnSpPr>
        <p:spPr>
          <a:xfrm>
            <a:off x="4816724" y="3991972"/>
            <a:ext cx="470446" cy="46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1295400" y="5202126"/>
            <a:ext cx="996285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/>
          <p:cNvSpPr/>
          <p:nvPr/>
        </p:nvSpPr>
        <p:spPr>
          <a:xfrm>
            <a:off x="2851064" y="4769314"/>
            <a:ext cx="1568293" cy="865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Resolver o problema.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150416" y="463806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N2</a:t>
            </a:r>
          </a:p>
        </p:txBody>
      </p:sp>
      <p:sp>
        <p:nvSpPr>
          <p:cNvPr id="39" name="Retângulo Arredondado 38"/>
          <p:cNvSpPr/>
          <p:nvPr/>
        </p:nvSpPr>
        <p:spPr>
          <a:xfrm>
            <a:off x="187207" y="3350527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é um chamado N2 ou N3.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2814304" y="5911355"/>
            <a:ext cx="1661067" cy="865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Entender o problema</a:t>
            </a:r>
          </a:p>
        </p:txBody>
      </p:sp>
      <p:cxnSp>
        <p:nvCxnSpPr>
          <p:cNvPr id="19" name="Conector reto 18"/>
          <p:cNvCxnSpPr>
            <a:stCxn id="39" idx="3"/>
            <a:endCxn id="18" idx="1"/>
          </p:cNvCxnSpPr>
          <p:nvPr/>
        </p:nvCxnSpPr>
        <p:spPr>
          <a:xfrm>
            <a:off x="2275315" y="3991972"/>
            <a:ext cx="45330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39" idx="2"/>
          </p:cNvCxnSpPr>
          <p:nvPr/>
        </p:nvCxnSpPr>
        <p:spPr>
          <a:xfrm>
            <a:off x="1231261" y="4633417"/>
            <a:ext cx="0" cy="2541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6C147EC-12EA-4BDD-856E-EDFA4900947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863927" y="3041112"/>
            <a:ext cx="716701" cy="0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7192E6C9-5D87-401A-BAF1-661AAAF534E6}"/>
              </a:ext>
            </a:extLst>
          </p:cNvPr>
          <p:cNvCxnSpPr>
            <a:cxnSpLocks/>
          </p:cNvCxnSpPr>
          <p:nvPr/>
        </p:nvCxnSpPr>
        <p:spPr>
          <a:xfrm>
            <a:off x="8852302" y="2099403"/>
            <a:ext cx="1513483" cy="201316"/>
          </a:xfrm>
          <a:prstGeom prst="bentConnector3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ED0141C9-EE4D-44D9-AD8D-82DE28E92C34}"/>
              </a:ext>
            </a:extLst>
          </p:cNvPr>
          <p:cNvCxnSpPr>
            <a:cxnSpLocks/>
          </p:cNvCxnSpPr>
          <p:nvPr/>
        </p:nvCxnSpPr>
        <p:spPr>
          <a:xfrm>
            <a:off x="11580628" y="3041111"/>
            <a:ext cx="0" cy="939700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Arredondado 34">
            <a:extLst>
              <a:ext uri="{FF2B5EF4-FFF2-40B4-BE49-F238E27FC236}">
                <a16:creationId xmlns:a16="http://schemas.microsoft.com/office/drawing/2014/main" id="{79506A3E-96C2-4EBF-95BE-A19E6B395C67}"/>
              </a:ext>
            </a:extLst>
          </p:cNvPr>
          <p:cNvSpPr/>
          <p:nvPr/>
        </p:nvSpPr>
        <p:spPr>
          <a:xfrm>
            <a:off x="7747818" y="3350317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SLA de atendimento.</a:t>
            </a: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30F4C639-BEC1-4522-A424-2F6AB016C0BF}"/>
              </a:ext>
            </a:extLst>
          </p:cNvPr>
          <p:cNvCxnSpPr>
            <a:cxnSpLocks/>
            <a:stCxn id="22" idx="1"/>
            <a:endCxn id="81" idx="0"/>
          </p:cNvCxnSpPr>
          <p:nvPr/>
        </p:nvCxnSpPr>
        <p:spPr>
          <a:xfrm rot="10800000" flipV="1">
            <a:off x="8791872" y="3041111"/>
            <a:ext cx="1075770" cy="309205"/>
          </a:xfrm>
          <a:prstGeom prst="bentConnector2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14CD992-755E-42DA-9D3C-B41B464EEA76}"/>
              </a:ext>
            </a:extLst>
          </p:cNvPr>
          <p:cNvCxnSpPr>
            <a:stCxn id="81" idx="1"/>
            <a:endCxn id="35" idx="3"/>
          </p:cNvCxnSpPr>
          <p:nvPr/>
        </p:nvCxnSpPr>
        <p:spPr>
          <a:xfrm flipH="1">
            <a:off x="7375278" y="3991762"/>
            <a:ext cx="372540" cy="4860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00B1FEE3-AF42-4167-9499-9132D5D7E5F6}"/>
              </a:ext>
            </a:extLst>
          </p:cNvPr>
          <p:cNvCxnSpPr>
            <a:endCxn id="33" idx="1"/>
          </p:cNvCxnSpPr>
          <p:nvPr/>
        </p:nvCxnSpPr>
        <p:spPr>
          <a:xfrm rot="16200000" flipH="1">
            <a:off x="859271" y="5259591"/>
            <a:ext cx="808119" cy="64139"/>
          </a:xfrm>
          <a:prstGeom prst="bentConnector2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BD36526-A1D2-46EE-82C0-F64B032D7599}"/>
              </a:ext>
            </a:extLst>
          </p:cNvPr>
          <p:cNvCxnSpPr>
            <a:stCxn id="33" idx="0"/>
            <a:endCxn id="34" idx="1"/>
          </p:cNvCxnSpPr>
          <p:nvPr/>
        </p:nvCxnSpPr>
        <p:spPr>
          <a:xfrm rot="16200000" flipH="1">
            <a:off x="2322302" y="4673366"/>
            <a:ext cx="1" cy="1057521"/>
          </a:xfrm>
          <a:prstGeom prst="bentConnector4">
            <a:avLst>
              <a:gd name="adj1" fmla="val -22860000000"/>
              <a:gd name="adj2" fmla="val 73552"/>
            </a:avLst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212C751D-008E-498A-91E0-DF5A89ED92E3}"/>
              </a:ext>
            </a:extLst>
          </p:cNvPr>
          <p:cNvCxnSpPr>
            <a:stCxn id="33" idx="2"/>
            <a:endCxn id="43" idx="1"/>
          </p:cNvCxnSpPr>
          <p:nvPr/>
        </p:nvCxnSpPr>
        <p:spPr>
          <a:xfrm rot="16200000" flipH="1">
            <a:off x="2226496" y="5756361"/>
            <a:ext cx="154854" cy="1020761"/>
          </a:xfrm>
          <a:prstGeom prst="bentConnector2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Arredondado 42">
            <a:extLst>
              <a:ext uri="{FF2B5EF4-FFF2-40B4-BE49-F238E27FC236}">
                <a16:creationId xmlns:a16="http://schemas.microsoft.com/office/drawing/2014/main" id="{052BD02C-9962-4031-8830-3309144E99F0}"/>
              </a:ext>
            </a:extLst>
          </p:cNvPr>
          <p:cNvSpPr/>
          <p:nvPr/>
        </p:nvSpPr>
        <p:spPr>
          <a:xfrm>
            <a:off x="5265466" y="5911354"/>
            <a:ext cx="1661067" cy="865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Marcar data para suporte</a:t>
            </a:r>
          </a:p>
        </p:txBody>
      </p: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D9A331F7-36FD-431B-B95D-6C7819F01A46}"/>
              </a:ext>
            </a:extLst>
          </p:cNvPr>
          <p:cNvCxnSpPr>
            <a:cxnSpLocks/>
            <a:stCxn id="43" idx="3"/>
            <a:endCxn id="98" idx="1"/>
          </p:cNvCxnSpPr>
          <p:nvPr/>
        </p:nvCxnSpPr>
        <p:spPr>
          <a:xfrm flipV="1">
            <a:off x="4475371" y="6344168"/>
            <a:ext cx="790095" cy="1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E9CE359E-EC9C-4547-A9FC-234E5A09C628}"/>
              </a:ext>
            </a:extLst>
          </p:cNvPr>
          <p:cNvSpPr/>
          <p:nvPr/>
        </p:nvSpPr>
        <p:spPr>
          <a:xfrm>
            <a:off x="7286162" y="475265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1F7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Fim</a:t>
            </a:r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74CB5E24-6C92-4D9B-BF92-335B66B31CA3}"/>
              </a:ext>
            </a:extLst>
          </p:cNvPr>
          <p:cNvCxnSpPr>
            <a:cxnSpLocks/>
            <a:stCxn id="34" idx="3"/>
            <a:endCxn id="102" idx="2"/>
          </p:cNvCxnSpPr>
          <p:nvPr/>
        </p:nvCxnSpPr>
        <p:spPr>
          <a:xfrm>
            <a:off x="4419357" y="5202127"/>
            <a:ext cx="2866805" cy="7724"/>
          </a:xfrm>
          <a:prstGeom prst="line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FA6BA639-0BD1-49CE-BFF1-9DE6E84E75E0}"/>
              </a:ext>
            </a:extLst>
          </p:cNvPr>
          <p:cNvCxnSpPr>
            <a:stCxn id="36" idx="2"/>
            <a:endCxn id="102" idx="6"/>
          </p:cNvCxnSpPr>
          <p:nvPr/>
        </p:nvCxnSpPr>
        <p:spPr>
          <a:xfrm rot="5400000" flipH="1">
            <a:off x="9632707" y="3777706"/>
            <a:ext cx="65011" cy="2929302"/>
          </a:xfrm>
          <a:prstGeom prst="bentConnector4">
            <a:avLst>
              <a:gd name="adj1" fmla="val -351633"/>
              <a:gd name="adj2" fmla="val 67821"/>
            </a:avLst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45AC30FA-2CFE-4A59-845D-ACB5CA9FAEF1}"/>
              </a:ext>
            </a:extLst>
          </p:cNvPr>
          <p:cNvCxnSpPr>
            <a:stCxn id="98" idx="3"/>
            <a:endCxn id="102" idx="4"/>
          </p:cNvCxnSpPr>
          <p:nvPr/>
        </p:nvCxnSpPr>
        <p:spPr>
          <a:xfrm flipV="1">
            <a:off x="6926533" y="5667051"/>
            <a:ext cx="816829" cy="677117"/>
          </a:xfrm>
          <a:prstGeom prst="bentConnector2">
            <a:avLst/>
          </a:prstGeom>
          <a:ln>
            <a:solidFill>
              <a:srgbClr val="1F7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3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Arquitetura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F6625E1-FFB3-4B47-BE95-9A8EE7856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73209"/>
            <a:ext cx="9601200" cy="38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5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585</TotalTime>
  <Words>756</Words>
  <Application>Microsoft Office PowerPoint</Application>
  <PresentationFormat>Widescreen</PresentationFormat>
  <Paragraphs>156</Paragraphs>
  <Slides>34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Book Antiqua</vt:lpstr>
      <vt:lpstr>Calibri</vt:lpstr>
      <vt:lpstr>Segoe UI</vt:lpstr>
      <vt:lpstr>Direção de Vendas 16:9</vt:lpstr>
      <vt:lpstr>HELP DESK</vt:lpstr>
      <vt:lpstr>N1</vt:lpstr>
      <vt:lpstr>HELP DESK</vt:lpstr>
      <vt:lpstr>N2</vt:lpstr>
      <vt:lpstr>HELP DESK</vt:lpstr>
      <vt:lpstr>N3</vt:lpstr>
      <vt:lpstr>Arquitetura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Apresentação do PowerPoint</vt:lpstr>
      <vt:lpstr>Modelo Conceitual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Testes</vt:lpstr>
      <vt:lpstr>Apresentação do PowerPoint</vt:lpstr>
      <vt:lpstr>Apresentação do PowerPoint</vt:lpstr>
      <vt:lpstr>Tecnologias e Ferramentas Utilizadas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59</cp:revision>
  <dcterms:created xsi:type="dcterms:W3CDTF">2019-03-29T23:07:21Z</dcterms:created>
  <dcterms:modified xsi:type="dcterms:W3CDTF">2019-05-28T00:09:15Z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