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284" r:id="rId17"/>
    <p:sldId id="279" r:id="rId18"/>
    <p:sldId id="291" r:id="rId19"/>
    <p:sldId id="290" r:id="rId20"/>
    <p:sldId id="288" r:id="rId21"/>
    <p:sldId id="289" r:id="rId22"/>
    <p:sldId id="294" r:id="rId23"/>
    <p:sldId id="292" r:id="rId24"/>
    <p:sldId id="302" r:id="rId25"/>
    <p:sldId id="304" r:id="rId26"/>
    <p:sldId id="295" r:id="rId27"/>
    <p:sldId id="293" r:id="rId28"/>
    <p:sldId id="298" r:id="rId29"/>
    <p:sldId id="299" r:id="rId30"/>
    <p:sldId id="300" r:id="rId31"/>
    <p:sldId id="306" r:id="rId32"/>
    <p:sldId id="301" r:id="rId33"/>
    <p:sldId id="274" r:id="rId34"/>
    <p:sldId id="285" r:id="rId35"/>
    <p:sldId id="266" r:id="rId3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01/06/2019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Planilhas/Teste_Homologa&#231;&#227;o.xlsx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://nodetechhumi.azurewebsites.net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Teste de Aceitação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B7745-79E9-4489-A2DD-8183520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967"/>
            <a:ext cx="12192000" cy="2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  <p:pic>
        <p:nvPicPr>
          <p:cNvPr id="13" name="Imagem 12">
            <a:hlinkClick r:id="rId2" action="ppaction://hlinkfile"/>
            <a:extLst>
              <a:ext uri="{FF2B5EF4-FFF2-40B4-BE49-F238E27FC236}">
                <a16:creationId xmlns:a16="http://schemas.microsoft.com/office/drawing/2014/main" id="{1D8E8C58-86E9-4B76-AB8A-DD828EF6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92" y="1542256"/>
            <a:ext cx="3621112" cy="50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831</TotalTime>
  <Words>697</Words>
  <Application>Microsoft Office PowerPoint</Application>
  <PresentationFormat>Widescreen</PresentationFormat>
  <Paragraphs>130</Paragraphs>
  <Slides>35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Arquitetura Computacional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Plano de Homologação – Teste de Aceitação </vt:lpstr>
      <vt:lpstr>Plano de Homologação – Premissas </vt:lpstr>
      <vt:lpstr>Plano de Homologação – Checklist de Funcionalidades</vt:lpstr>
      <vt:lpstr>Apresentação do PowerPoint</vt:lpstr>
      <vt:lpstr>Regressão Básica</vt:lpstr>
      <vt:lpstr>Apresentação do PowerPoint</vt:lpstr>
      <vt:lpstr>N1</vt:lpstr>
      <vt:lpstr>N2</vt:lpstr>
      <vt:lpstr>N3</vt:lpstr>
      <vt:lpstr>Demonstração do Site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ANA BEATRIZ SALVINA NERI</cp:lastModifiedBy>
  <cp:revision>79</cp:revision>
  <dcterms:created xsi:type="dcterms:W3CDTF">2019-03-29T23:07:21Z</dcterms:created>
  <dcterms:modified xsi:type="dcterms:W3CDTF">2019-06-01T17:51:07Z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