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305" r:id="rId14"/>
    <p:sldId id="283" r:id="rId15"/>
    <p:sldId id="277" r:id="rId16"/>
    <p:sldId id="284" r:id="rId17"/>
    <p:sldId id="279" r:id="rId18"/>
    <p:sldId id="291" r:id="rId19"/>
    <p:sldId id="290" r:id="rId20"/>
    <p:sldId id="288" r:id="rId21"/>
    <p:sldId id="289" r:id="rId22"/>
    <p:sldId id="294" r:id="rId23"/>
    <p:sldId id="292" r:id="rId24"/>
    <p:sldId id="302" r:id="rId25"/>
    <p:sldId id="304" r:id="rId26"/>
    <p:sldId id="295" r:id="rId27"/>
    <p:sldId id="293" r:id="rId28"/>
    <p:sldId id="298" r:id="rId29"/>
    <p:sldId id="299" r:id="rId30"/>
    <p:sldId id="300" r:id="rId31"/>
    <p:sldId id="301" r:id="rId32"/>
    <p:sldId id="274" r:id="rId33"/>
    <p:sldId id="285" r:id="rId34"/>
    <p:sldId id="266" r:id="rId3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29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01/06/2019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Planilhas/Teste_Homologa&#231;&#227;o.xlsx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 Computacional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6426BF-1531-42B3-A18A-8EC455AC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9153"/>
            <a:ext cx="12192000" cy="9476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49B3C7-B544-46F7-8AA2-A70A205004BF}"/>
              </a:ext>
            </a:extLst>
          </p:cNvPr>
          <p:cNvSpPr txBox="1"/>
          <p:nvPr/>
        </p:nvSpPr>
        <p:spPr>
          <a:xfrm>
            <a:off x="1786597" y="1889664"/>
            <a:ext cx="5219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24MB de armazenamento gastos ao mês e 288MB ao 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3440F1-559B-46A1-A955-FE66BF939729}"/>
              </a:ext>
            </a:extLst>
          </p:cNvPr>
          <p:cNvSpPr txBox="1"/>
          <p:nvPr/>
        </p:nvSpPr>
        <p:spPr>
          <a:xfrm>
            <a:off x="1786597" y="3598131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Aumento de 49MB de armazenamento utilizado por mês e 591MB por ano.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9CFF1E-40CD-4E02-A708-02E0B61A30CB}"/>
              </a:ext>
            </a:extLst>
          </p:cNvPr>
          <p:cNvSpPr txBox="1"/>
          <p:nvPr/>
        </p:nvSpPr>
        <p:spPr>
          <a:xfrm>
            <a:off x="1786597" y="2770093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Estima-se um crescimento da marca de até   50%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2E04B-833F-463B-8BD7-73A7C75339A5}"/>
              </a:ext>
            </a:extLst>
          </p:cNvPr>
          <p:cNvSpPr txBox="1"/>
          <p:nvPr/>
        </p:nvSpPr>
        <p:spPr>
          <a:xfrm>
            <a:off x="1786597" y="4426169"/>
            <a:ext cx="521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Optamos, pelo serviço B1ls</a:t>
            </a:r>
          </a:p>
        </p:txBody>
      </p:sp>
    </p:spTree>
    <p:extLst>
      <p:ext uri="{BB962C8B-B14F-4D97-AF65-F5344CB8AC3E}">
        <p14:creationId xmlns:p14="http://schemas.microsoft.com/office/powerpoint/2010/main" val="4346161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8C2831-7946-4F18-B87F-91223D5C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628297"/>
            <a:ext cx="9601200" cy="52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619832-166D-4CE4-A94E-4580309B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253"/>
            <a:ext cx="12192000" cy="45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Teste de Aceitação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DB7745-79E9-4489-A2DD-81835202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3967"/>
            <a:ext cx="12192000" cy="28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Premissas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9F8B3-C239-43AC-BAE7-68648646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30"/>
            <a:ext cx="12192000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Checklist de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F94BA1-6576-44F7-BC66-6C1510D6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0" y="1463040"/>
            <a:ext cx="10654329" cy="51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B45E979A-D00E-4EF5-9CED-43A8CEE5F3E6}"/>
              </a:ext>
            </a:extLst>
          </p:cNvPr>
          <p:cNvSpPr txBox="1"/>
          <p:nvPr/>
        </p:nvSpPr>
        <p:spPr>
          <a:xfrm>
            <a:off x="1795369" y="403388"/>
            <a:ext cx="634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+mj-lt"/>
              </a:rPr>
              <a:t>Cenário de Teste</a:t>
            </a:r>
          </a:p>
        </p:txBody>
      </p:sp>
      <p:pic>
        <p:nvPicPr>
          <p:cNvPr id="13" name="Imagem 12">
            <a:hlinkClick r:id="rId2" action="ppaction://hlinkfile"/>
            <a:extLst>
              <a:ext uri="{FF2B5EF4-FFF2-40B4-BE49-F238E27FC236}">
                <a16:creationId xmlns:a16="http://schemas.microsoft.com/office/drawing/2014/main" id="{1D8E8C58-86E9-4B76-AB8A-DD828EF6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92" y="1542256"/>
            <a:ext cx="3621112" cy="50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Básica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9E3879-EF8A-4002-9394-4337C12C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7"/>
            <a:ext cx="12192000" cy="46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N1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595768CC-15C5-434E-B9BF-09EE2812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8" y="6035400"/>
            <a:ext cx="2312884" cy="482321"/>
          </a:xfrm>
          <a:prstGeom prst="rect">
            <a:avLst/>
          </a:prstGeom>
          <a:ln>
            <a:noFill/>
          </a:ln>
        </p:spPr>
      </p:pic>
      <p:sp>
        <p:nvSpPr>
          <p:cNvPr id="43" name="Retângulo Arredondado 2">
            <a:extLst>
              <a:ext uri="{FF2B5EF4-FFF2-40B4-BE49-F238E27FC236}">
                <a16:creationId xmlns:a16="http://schemas.microsoft.com/office/drawing/2014/main" id="{D39010F4-D6F6-4DFA-96D0-ED9933ADFEC7}"/>
              </a:ext>
            </a:extLst>
          </p:cNvPr>
          <p:cNvSpPr/>
          <p:nvPr/>
        </p:nvSpPr>
        <p:spPr>
          <a:xfrm>
            <a:off x="1781778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atendimento (N1).</a:t>
            </a:r>
          </a:p>
        </p:txBody>
      </p:sp>
      <p:sp>
        <p:nvSpPr>
          <p:cNvPr id="44" name="Retângulo Arredondado 6">
            <a:extLst>
              <a:ext uri="{FF2B5EF4-FFF2-40B4-BE49-F238E27FC236}">
                <a16:creationId xmlns:a16="http://schemas.microsoft.com/office/drawing/2014/main" id="{59594901-7B8A-4038-873A-DBAA88953C72}"/>
              </a:ext>
            </a:extLst>
          </p:cNvPr>
          <p:cNvSpPr/>
          <p:nvPr/>
        </p:nvSpPr>
        <p:spPr>
          <a:xfrm>
            <a:off x="1724409" y="3929067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o problema está na base de erros conhecidos/FAQ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78F7A8-9FD3-40E4-9223-29EC3D224D57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2768463" y="3026225"/>
            <a:ext cx="4804" cy="90284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tângulo Arredondado 12">
            <a:extLst>
              <a:ext uri="{FF2B5EF4-FFF2-40B4-BE49-F238E27FC236}">
                <a16:creationId xmlns:a16="http://schemas.microsoft.com/office/drawing/2014/main" id="{0CB4AD69-6B74-4A9A-A2C0-6F25BD3DC681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265AA1E-8ACD-4180-BACF-68523D8474F3}"/>
              </a:ext>
            </a:extLst>
          </p:cNvPr>
          <p:cNvSpPr txBox="1"/>
          <p:nvPr/>
        </p:nvSpPr>
        <p:spPr>
          <a:xfrm>
            <a:off x="8931962" y="3137128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A198F596-D52B-4B78-A8BC-AA6CBF33CF91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tângulo Arredondado 34">
            <a:extLst>
              <a:ext uri="{FF2B5EF4-FFF2-40B4-BE49-F238E27FC236}">
                <a16:creationId xmlns:a16="http://schemas.microsoft.com/office/drawing/2014/main" id="{D5E7B47A-7C48-4653-9125-D5D24164790E}"/>
              </a:ext>
            </a:extLst>
          </p:cNvPr>
          <p:cNvSpPr/>
          <p:nvPr/>
        </p:nvSpPr>
        <p:spPr>
          <a:xfrm>
            <a:off x="4351564" y="5508229"/>
            <a:ext cx="178719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Transferir chamado ao Suporte(N2)</a:t>
            </a:r>
          </a:p>
        </p:txBody>
      </p:sp>
      <p:sp>
        <p:nvSpPr>
          <p:cNvPr id="52" name="Retângulo Arredondado 35">
            <a:extLst>
              <a:ext uri="{FF2B5EF4-FFF2-40B4-BE49-F238E27FC236}">
                <a16:creationId xmlns:a16="http://schemas.microsoft.com/office/drawing/2014/main" id="{512B9652-C6A4-4FA4-9E71-8700962F6D75}"/>
              </a:ext>
            </a:extLst>
          </p:cNvPr>
          <p:cNvSpPr/>
          <p:nvPr/>
        </p:nvSpPr>
        <p:spPr>
          <a:xfrm>
            <a:off x="9802171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79A2501-FA6C-4AAE-91B2-20E7E72F67FF}"/>
              </a:ext>
            </a:extLst>
          </p:cNvPr>
          <p:cNvSpPr txBox="1"/>
          <p:nvPr/>
        </p:nvSpPr>
        <p:spPr>
          <a:xfrm>
            <a:off x="10153153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CA682AF-1A1E-4D0A-B2CE-1C0F8DDCA16A}"/>
              </a:ext>
            </a:extLst>
          </p:cNvPr>
          <p:cNvSpPr/>
          <p:nvPr/>
        </p:nvSpPr>
        <p:spPr>
          <a:xfrm>
            <a:off x="10430701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1D7D0F30-0223-4C54-BFF5-3D57D77CD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10896600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ABC60527-19FB-4018-89AE-3C1EF5F1885F}"/>
              </a:ext>
            </a:extLst>
          </p:cNvPr>
          <p:cNvCxnSpPr>
            <a:cxnSpLocks/>
          </p:cNvCxnSpPr>
          <p:nvPr/>
        </p:nvCxnSpPr>
        <p:spPr>
          <a:xfrm>
            <a:off x="7662961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5B1E7813-DCBB-46D7-AD44-E1E2EB5DB28C}"/>
              </a:ext>
            </a:extLst>
          </p:cNvPr>
          <p:cNvSpPr/>
          <p:nvPr/>
        </p:nvSpPr>
        <p:spPr>
          <a:xfrm flipH="1">
            <a:off x="151227" y="1842868"/>
            <a:ext cx="1002323" cy="8581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Início</a:t>
            </a:r>
            <a:endParaRPr lang="pt-BR" dirty="0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A8F4A69-9027-4C21-B0D2-D627D07FA2EA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3550" y="2271933"/>
            <a:ext cx="62822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559D7903-61EE-4F99-9985-EBEEAEFE6ED0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6C36FC4A-9D28-4DF5-8E4B-E96662D9A2C8}"/>
              </a:ext>
            </a:extLst>
          </p:cNvPr>
          <p:cNvCxnSpPr>
            <a:cxnSpLocks/>
            <a:stCxn id="46" idx="1"/>
            <a:endCxn id="7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8FCF459-DF43-49B2-AC46-C1886D221CF4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81412887-8C83-481F-B0E3-C0322939A048}"/>
              </a:ext>
            </a:extLst>
          </p:cNvPr>
          <p:cNvCxnSpPr>
            <a:cxnSpLocks/>
            <a:stCxn id="75" idx="1"/>
            <a:endCxn id="44" idx="3"/>
          </p:cNvCxnSpPr>
          <p:nvPr/>
        </p:nvCxnSpPr>
        <p:spPr>
          <a:xfrm rot="10800000" flipV="1">
            <a:off x="3812518" y="3700968"/>
            <a:ext cx="779335" cy="86954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BBD6F50D-7387-472F-895B-5BA00AC118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9577E35-295B-4514-89E0-A704C1B4C443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24" name="Losango 123">
            <a:extLst>
              <a:ext uri="{FF2B5EF4-FFF2-40B4-BE49-F238E27FC236}">
                <a16:creationId xmlns:a16="http://schemas.microsoft.com/office/drawing/2014/main" id="{EE44D308-E3C0-4D0F-915C-02F5B6205606}"/>
              </a:ext>
            </a:extLst>
          </p:cNvPr>
          <p:cNvSpPr/>
          <p:nvPr/>
        </p:nvSpPr>
        <p:spPr>
          <a:xfrm>
            <a:off x="9003532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D58C92F8-132F-4B74-81E3-44ACBF8655E9}"/>
              </a:ext>
            </a:extLst>
          </p:cNvPr>
          <p:cNvCxnSpPr>
            <a:cxnSpLocks/>
            <a:stCxn id="124" idx="2"/>
            <a:endCxn id="51" idx="3"/>
          </p:cNvCxnSpPr>
          <p:nvPr/>
        </p:nvCxnSpPr>
        <p:spPr>
          <a:xfrm rot="5400000">
            <a:off x="6221841" y="2586708"/>
            <a:ext cx="3222601" cy="33887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07DF1E4D-D854-401E-8060-4935493E4ED9}"/>
              </a:ext>
            </a:extLst>
          </p:cNvPr>
          <p:cNvCxnSpPr>
            <a:cxnSpLocks/>
            <a:endCxn id="124" idx="3"/>
          </p:cNvCxnSpPr>
          <p:nvPr/>
        </p:nvCxnSpPr>
        <p:spPr>
          <a:xfrm rot="16200000" flipV="1">
            <a:off x="9549303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N2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406B10F4-AE9D-4D2A-951E-B544EC9AA262}"/>
              </a:ext>
            </a:extLst>
          </p:cNvPr>
          <p:cNvSpPr/>
          <p:nvPr/>
        </p:nvSpPr>
        <p:spPr>
          <a:xfrm>
            <a:off x="529754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Suporte (N2).</a:t>
            </a:r>
          </a:p>
        </p:txBody>
      </p:sp>
      <p:sp>
        <p:nvSpPr>
          <p:cNvPr id="7" name="Retângulo Arredondado 12">
            <a:extLst>
              <a:ext uri="{FF2B5EF4-FFF2-40B4-BE49-F238E27FC236}">
                <a16:creationId xmlns:a16="http://schemas.microsoft.com/office/drawing/2014/main" id="{D783D561-6334-4CCA-AC1A-12D9B40D67E2}"/>
              </a:ext>
            </a:extLst>
          </p:cNvPr>
          <p:cNvSpPr/>
          <p:nvPr/>
        </p:nvSpPr>
        <p:spPr>
          <a:xfrm>
            <a:off x="4886731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CE3703-15E4-455F-908D-38D404D80484}"/>
              </a:ext>
            </a:extLst>
          </p:cNvPr>
          <p:cNvSpPr txBox="1"/>
          <p:nvPr/>
        </p:nvSpPr>
        <p:spPr>
          <a:xfrm>
            <a:off x="7677923" y="3339509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E7E25B8-C045-49EC-A50A-3C8D1576CEFB}"/>
              </a:ext>
            </a:extLst>
          </p:cNvPr>
          <p:cNvCxnSpPr>
            <a:cxnSpLocks/>
          </p:cNvCxnSpPr>
          <p:nvPr/>
        </p:nvCxnSpPr>
        <p:spPr>
          <a:xfrm>
            <a:off x="8018792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Arredondado 34">
            <a:extLst>
              <a:ext uri="{FF2B5EF4-FFF2-40B4-BE49-F238E27FC236}">
                <a16:creationId xmlns:a16="http://schemas.microsoft.com/office/drawing/2014/main" id="{5469E8A7-A995-47C8-83D3-B52E52D78BB0}"/>
              </a:ext>
            </a:extLst>
          </p:cNvPr>
          <p:cNvSpPr/>
          <p:nvPr/>
        </p:nvSpPr>
        <p:spPr>
          <a:xfrm>
            <a:off x="3099540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Solicitar auxilio do Coordenador(N3)</a:t>
            </a:r>
          </a:p>
        </p:txBody>
      </p:sp>
      <p:sp>
        <p:nvSpPr>
          <p:cNvPr id="11" name="Retângulo Arredondado 35">
            <a:extLst>
              <a:ext uri="{FF2B5EF4-FFF2-40B4-BE49-F238E27FC236}">
                <a16:creationId xmlns:a16="http://schemas.microsoft.com/office/drawing/2014/main" id="{5A9557A5-78D4-4A9B-ACA3-0A5668B9EB61}"/>
              </a:ext>
            </a:extLst>
          </p:cNvPr>
          <p:cNvSpPr/>
          <p:nvPr/>
        </p:nvSpPr>
        <p:spPr>
          <a:xfrm>
            <a:off x="8550147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BE9A4C-AC0D-471C-945E-86171F91348B}"/>
              </a:ext>
            </a:extLst>
          </p:cNvPr>
          <p:cNvSpPr txBox="1"/>
          <p:nvPr/>
        </p:nvSpPr>
        <p:spPr>
          <a:xfrm>
            <a:off x="8901129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C96793-785A-4E3E-A589-9017D9F6D751}"/>
              </a:ext>
            </a:extLst>
          </p:cNvPr>
          <p:cNvSpPr/>
          <p:nvPr/>
        </p:nvSpPr>
        <p:spPr>
          <a:xfrm>
            <a:off x="9178677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1EBCF27-9AE9-49C1-966A-5325B607D65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9644576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1327E17B-177B-49E9-A598-D8D9A5ED4D7B}"/>
              </a:ext>
            </a:extLst>
          </p:cNvPr>
          <p:cNvCxnSpPr>
            <a:cxnSpLocks/>
          </p:cNvCxnSpPr>
          <p:nvPr/>
        </p:nvCxnSpPr>
        <p:spPr>
          <a:xfrm>
            <a:off x="6410937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o 16">
            <a:extLst>
              <a:ext uri="{FF2B5EF4-FFF2-40B4-BE49-F238E27FC236}">
                <a16:creationId xmlns:a16="http://schemas.microsoft.com/office/drawing/2014/main" id="{335F970D-1550-43B1-88BE-83BF817277D5}"/>
              </a:ext>
            </a:extLst>
          </p:cNvPr>
          <p:cNvSpPr/>
          <p:nvPr/>
        </p:nvSpPr>
        <p:spPr>
          <a:xfrm>
            <a:off x="3339828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F6199AF-B2C5-41BF-99CD-C2D352AE3C67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3863823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DE71CD8-F312-40EB-A993-FAC43C7E829C}"/>
              </a:ext>
            </a:extLst>
          </p:cNvPr>
          <p:cNvSpPr txBox="1"/>
          <p:nvPr/>
        </p:nvSpPr>
        <p:spPr>
          <a:xfrm>
            <a:off x="3929570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530D4D88-2282-4B7C-A782-9871F1A52D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1547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EEBDC3-ADC0-4C3D-9567-59104E7337DD}"/>
              </a:ext>
            </a:extLst>
          </p:cNvPr>
          <p:cNvSpPr txBox="1"/>
          <p:nvPr/>
        </p:nvSpPr>
        <p:spPr>
          <a:xfrm>
            <a:off x="3854759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6C4FE539-3C4E-41B0-A80F-07F0BA3C8745}"/>
              </a:ext>
            </a:extLst>
          </p:cNvPr>
          <p:cNvSpPr/>
          <p:nvPr/>
        </p:nvSpPr>
        <p:spPr>
          <a:xfrm>
            <a:off x="7751508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377DA46-A0B4-454C-A698-B7372CC74A29}"/>
              </a:ext>
            </a:extLst>
          </p:cNvPr>
          <p:cNvCxnSpPr>
            <a:cxnSpLocks/>
            <a:stCxn id="23" idx="2"/>
            <a:endCxn id="10" idx="3"/>
          </p:cNvCxnSpPr>
          <p:nvPr/>
        </p:nvCxnSpPr>
        <p:spPr>
          <a:xfrm rot="5400000">
            <a:off x="5030977" y="2647868"/>
            <a:ext cx="3222601" cy="326645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D80F8F8-2257-4C6C-9331-A6A97DFA01FA}"/>
              </a:ext>
            </a:extLst>
          </p:cNvPr>
          <p:cNvCxnSpPr>
            <a:cxnSpLocks/>
            <a:endCxn id="23" idx="3"/>
          </p:cNvCxnSpPr>
          <p:nvPr/>
        </p:nvCxnSpPr>
        <p:spPr>
          <a:xfrm rot="16200000" flipV="1">
            <a:off x="8297279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Arredondado 2">
            <a:extLst>
              <a:ext uri="{FF2B5EF4-FFF2-40B4-BE49-F238E27FC236}">
                <a16:creationId xmlns:a16="http://schemas.microsoft.com/office/drawing/2014/main" id="{A5C170B2-095C-4A78-B895-F9FE7EABAC25}"/>
              </a:ext>
            </a:extLst>
          </p:cNvPr>
          <p:cNvSpPr/>
          <p:nvPr/>
        </p:nvSpPr>
        <p:spPr>
          <a:xfrm>
            <a:off x="1031656" y="4422448"/>
            <a:ext cx="1425121" cy="53272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Erro encontrado?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76151D6E-3A00-4ED7-96B7-6E074D8EE4F1}"/>
              </a:ext>
            </a:extLst>
          </p:cNvPr>
          <p:cNvCxnSpPr>
            <a:cxnSpLocks/>
          </p:cNvCxnSpPr>
          <p:nvPr/>
        </p:nvCxnSpPr>
        <p:spPr>
          <a:xfrm rot="5400000">
            <a:off x="764179" y="3442410"/>
            <a:ext cx="1396222" cy="563853"/>
          </a:xfrm>
          <a:prstGeom prst="bentConnector3">
            <a:avLst>
              <a:gd name="adj1" fmla="val 9937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58010759-5893-43BC-8AFA-68CB3E3D0376}"/>
              </a:ext>
            </a:extLst>
          </p:cNvPr>
          <p:cNvCxnSpPr>
            <a:cxnSpLocks/>
            <a:stCxn id="17" idx="1"/>
            <a:endCxn id="34" idx="3"/>
          </p:cNvCxnSpPr>
          <p:nvPr/>
        </p:nvCxnSpPr>
        <p:spPr>
          <a:xfrm rot="10800000" flipV="1">
            <a:off x="2456778" y="3700969"/>
            <a:ext cx="883051" cy="98784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N3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C9D671E0-C2FF-4E9E-9209-B25586A23789}"/>
              </a:ext>
            </a:extLst>
          </p:cNvPr>
          <p:cNvSpPr/>
          <p:nvPr/>
        </p:nvSpPr>
        <p:spPr>
          <a:xfrm>
            <a:off x="492262" y="1689084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Analisar o Caso</a:t>
            </a:r>
          </a:p>
        </p:txBody>
      </p:sp>
      <p:sp>
        <p:nvSpPr>
          <p:cNvPr id="5" name="Retângulo Arredondado 12">
            <a:extLst>
              <a:ext uri="{FF2B5EF4-FFF2-40B4-BE49-F238E27FC236}">
                <a16:creationId xmlns:a16="http://schemas.microsoft.com/office/drawing/2014/main" id="{D850282E-AFE2-43CE-B327-0804CE34B68C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definitiva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0FE34A4-92DB-459D-AC7E-257DE583620C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tângulo Arredondado 34">
            <a:extLst>
              <a:ext uri="{FF2B5EF4-FFF2-40B4-BE49-F238E27FC236}">
                <a16:creationId xmlns:a16="http://schemas.microsoft.com/office/drawing/2014/main" id="{FF635A3A-E0C5-46A9-8665-3427E5494FD9}"/>
              </a:ext>
            </a:extLst>
          </p:cNvPr>
          <p:cNvSpPr/>
          <p:nvPr/>
        </p:nvSpPr>
        <p:spPr>
          <a:xfrm>
            <a:off x="4351564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Processo de GMUD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D38194C-51FE-48B0-93A4-0983DFE9FB33}"/>
              </a:ext>
            </a:extLst>
          </p:cNvPr>
          <p:cNvSpPr/>
          <p:nvPr/>
        </p:nvSpPr>
        <p:spPr>
          <a:xfrm>
            <a:off x="10206803" y="3079625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B73B5EC7-04E5-4886-AF21-50ADB4D3330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62961" y="1973127"/>
            <a:ext cx="3009741" cy="110649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o 14">
            <a:extLst>
              <a:ext uri="{FF2B5EF4-FFF2-40B4-BE49-F238E27FC236}">
                <a16:creationId xmlns:a16="http://schemas.microsoft.com/office/drawing/2014/main" id="{2E1954B8-C2DD-4D43-9B64-7372F5DFCABF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F82B788-BAD9-426E-B45B-DF8CFB54D30F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5C948C6-D1A4-4E06-8E27-CD225881FD20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0A078DD-A660-441C-BBEB-F0153D8DAF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62038F-53A0-4FF2-9711-660863E90DFE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Retângulo Arredondado 2">
            <a:extLst>
              <a:ext uri="{FF2B5EF4-FFF2-40B4-BE49-F238E27FC236}">
                <a16:creationId xmlns:a16="http://schemas.microsoft.com/office/drawing/2014/main" id="{6A33D674-C9AB-4A4B-822F-27E8F64146D8}"/>
              </a:ext>
            </a:extLst>
          </p:cNvPr>
          <p:cNvSpPr/>
          <p:nvPr/>
        </p:nvSpPr>
        <p:spPr>
          <a:xfrm>
            <a:off x="246954" y="4194561"/>
            <a:ext cx="2513043" cy="76061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ser solucionado sem parada no serviço?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639A86C-8E7D-491B-9815-3E1CC2407E6F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rot="10800000" flipV="1">
            <a:off x="2759998" y="3700968"/>
            <a:ext cx="1831855" cy="87389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A9473F2-A4E4-4D53-B6CE-012A13514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633" y="3583266"/>
            <a:ext cx="1222587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Arredondado 34">
            <a:extLst>
              <a:ext uri="{FF2B5EF4-FFF2-40B4-BE49-F238E27FC236}">
                <a16:creationId xmlns:a16="http://schemas.microsoft.com/office/drawing/2014/main" id="{4062EF14-8E08-4F5E-9DDF-872DF53B4AE2}"/>
              </a:ext>
            </a:extLst>
          </p:cNvPr>
          <p:cNvSpPr/>
          <p:nvPr/>
        </p:nvSpPr>
        <p:spPr>
          <a:xfrm>
            <a:off x="7883797" y="5508228"/>
            <a:ext cx="210785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Aplicar solução definitiva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34C49EC-4F99-48D1-8B6F-A6C5E074A7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61075" y="5892393"/>
            <a:ext cx="1622722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27F7C4F-AF3A-456C-B366-A29CDAC8F7D2}"/>
              </a:ext>
            </a:extLst>
          </p:cNvPr>
          <p:cNvCxnSpPr>
            <a:cxnSpLocks/>
            <a:endCxn id="11" idx="4"/>
          </p:cNvCxnSpPr>
          <p:nvPr/>
        </p:nvCxnSpPr>
        <p:spPr>
          <a:xfrm rot="5400000" flipH="1" flipV="1">
            <a:off x="9438354" y="4547320"/>
            <a:ext cx="1787642" cy="681053"/>
          </a:xfrm>
          <a:prstGeom prst="bentConnector3">
            <a:avLst>
              <a:gd name="adj1" fmla="val 423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540676" y="1871273"/>
            <a:ext cx="4786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Tecnologias envolvidas</a:t>
            </a:r>
          </a:p>
        </p:txBody>
      </p:sp>
    </p:spTree>
    <p:extLst>
      <p:ext uri="{BB962C8B-B14F-4D97-AF65-F5344CB8AC3E}">
        <p14:creationId xmlns:p14="http://schemas.microsoft.com/office/powerpoint/2010/main" val="413269152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Como funciona.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Tecnologias e ferramentas utilizadas.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791</TotalTime>
  <Words>691</Words>
  <Application>Microsoft Office PowerPoint</Application>
  <PresentationFormat>Widescreen</PresentationFormat>
  <Paragraphs>118</Paragraphs>
  <Slides>34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Arquitetura Computacional</vt:lpstr>
      <vt:lpstr>Apresentação do PowerPoint</vt:lpstr>
      <vt:lpstr>Modelo Conceitual</vt:lpstr>
      <vt:lpstr>Apresentação do PowerPoint</vt:lpstr>
      <vt:lpstr>Analytics</vt:lpstr>
      <vt:lpstr>Apresentação do PowerPoint</vt:lpstr>
      <vt:lpstr>Requisitos</vt:lpstr>
      <vt:lpstr>Sprint Backlog</vt:lpstr>
      <vt:lpstr>Riscos</vt:lpstr>
      <vt:lpstr>Plano de Homologação – Teste de Aceitação </vt:lpstr>
      <vt:lpstr>Plano de Homologação – Premissas </vt:lpstr>
      <vt:lpstr>Plano de Homologação – Checklist de Funcionalidades</vt:lpstr>
      <vt:lpstr>Apresentação do PowerPoint</vt:lpstr>
      <vt:lpstr>Regressão Básica</vt:lpstr>
      <vt:lpstr>Apresentação do PowerPoint</vt:lpstr>
      <vt:lpstr>N1</vt:lpstr>
      <vt:lpstr>N2</vt:lpstr>
      <vt:lpstr>N3</vt:lpstr>
      <vt:lpstr>Apresentação do PowerPoint</vt:lpstr>
      <vt:lpstr>Tecnologias e Ferramentas Utilizadas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Natalia Medina de Oliveira Juliano</cp:lastModifiedBy>
  <cp:revision>76</cp:revision>
  <dcterms:created xsi:type="dcterms:W3CDTF">2019-03-29T23:07:21Z</dcterms:created>
  <dcterms:modified xsi:type="dcterms:W3CDTF">2019-06-01T16:04:07Z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