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6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9F42-8EA0-4C55-A4F3-949C867DBEF5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3" y="0"/>
            <a:ext cx="92067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00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101" y="0"/>
            <a:ext cx="9200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9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-99392"/>
            <a:ext cx="12193588" cy="761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93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11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88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5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6" y="0"/>
            <a:ext cx="9174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4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6" y="0"/>
            <a:ext cx="91902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86" y="0"/>
            <a:ext cx="9156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7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86" y="0"/>
            <a:ext cx="918498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0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6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5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9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85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48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Apresentação na tela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João's - PC</dc:creator>
  <cp:lastModifiedBy>João's - PC</cp:lastModifiedBy>
  <cp:revision>2</cp:revision>
  <dcterms:created xsi:type="dcterms:W3CDTF">2020-12-10T02:22:59Z</dcterms:created>
  <dcterms:modified xsi:type="dcterms:W3CDTF">2020-12-10T02:39:58Z</dcterms:modified>
</cp:coreProperties>
</file>