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9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8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5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0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6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86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4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74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79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39F42-8EA0-4C55-A4F3-949C867DBEF5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D578-68D0-444A-9A78-3956E92C84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8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03" y="0"/>
            <a:ext cx="920670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00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101" y="0"/>
            <a:ext cx="9200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15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95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-99392"/>
            <a:ext cx="12193588" cy="761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93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11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885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5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46" y="0"/>
            <a:ext cx="91747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4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6" y="0"/>
            <a:ext cx="919029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73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86" y="0"/>
            <a:ext cx="915650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07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" y="0"/>
            <a:ext cx="917960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03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64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5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0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95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585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48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Apresentação na tela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João's - PC</dc:creator>
  <cp:lastModifiedBy>João's - PC</cp:lastModifiedBy>
  <cp:revision>3</cp:revision>
  <dcterms:created xsi:type="dcterms:W3CDTF">2020-12-10T02:22:59Z</dcterms:created>
  <dcterms:modified xsi:type="dcterms:W3CDTF">2020-12-11T21:26:43Z</dcterms:modified>
</cp:coreProperties>
</file>