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71"/>
  </p:sldMasterIdLst>
  <p:notesMasterIdLst>
    <p:notesMasterId r:id="rId92"/>
  </p:notesMasterIdLst>
  <p:sldIdLst>
    <p:sldId id="256" r:id="rId72"/>
    <p:sldId id="278" r:id="rId73"/>
    <p:sldId id="280" r:id="rId74"/>
    <p:sldId id="282" r:id="rId75"/>
    <p:sldId id="294" r:id="rId76"/>
    <p:sldId id="305" r:id="rId77"/>
    <p:sldId id="306" r:id="rId78"/>
    <p:sldId id="304" r:id="rId79"/>
    <p:sldId id="286" r:id="rId80"/>
    <p:sldId id="293" r:id="rId81"/>
    <p:sldId id="302" r:id="rId82"/>
    <p:sldId id="288" r:id="rId83"/>
    <p:sldId id="300" r:id="rId84"/>
    <p:sldId id="290" r:id="rId85"/>
    <p:sldId id="299" r:id="rId86"/>
    <p:sldId id="298" r:id="rId87"/>
    <p:sldId id="289" r:id="rId88"/>
    <p:sldId id="292" r:id="rId89"/>
    <p:sldId id="284" r:id="rId90"/>
    <p:sldId id="307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CADE4"/>
    <a:srgbClr val="FFFFFF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3.xml"/><Relationship Id="rId89" Type="http://schemas.openxmlformats.org/officeDocument/2006/relationships/slide" Target="slides/slide18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3.xml"/><Relationship Id="rId79" Type="http://schemas.openxmlformats.org/officeDocument/2006/relationships/slide" Target="slides/slide8.xml"/><Relationship Id="rId5" Type="http://schemas.openxmlformats.org/officeDocument/2006/relationships/customXml" Target="../customXml/item5.xml"/><Relationship Id="rId90" Type="http://schemas.openxmlformats.org/officeDocument/2006/relationships/slide" Target="slides/slide19.xml"/><Relationship Id="rId95" Type="http://schemas.openxmlformats.org/officeDocument/2006/relationships/theme" Target="theme/theme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80" Type="http://schemas.openxmlformats.org/officeDocument/2006/relationships/slide" Target="slides/slide9.xml"/><Relationship Id="rId85" Type="http://schemas.openxmlformats.org/officeDocument/2006/relationships/slide" Target="slides/slide14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4.xml"/><Relationship Id="rId83" Type="http://schemas.openxmlformats.org/officeDocument/2006/relationships/slide" Target="slides/slide12.xml"/><Relationship Id="rId88" Type="http://schemas.openxmlformats.org/officeDocument/2006/relationships/slide" Target="slides/slide17.xml"/><Relationship Id="rId91" Type="http://schemas.openxmlformats.org/officeDocument/2006/relationships/slide" Target="slides/slide20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openxmlformats.org/officeDocument/2006/relationships/slide" Target="slides/slide7.xml"/><Relationship Id="rId81" Type="http://schemas.openxmlformats.org/officeDocument/2006/relationships/slide" Target="slides/slide10.xml"/><Relationship Id="rId86" Type="http://schemas.openxmlformats.org/officeDocument/2006/relationships/slide" Target="slides/slide15.xml"/><Relationship Id="rId9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1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6.xml"/><Relationship Id="rId61" Type="http://schemas.openxmlformats.org/officeDocument/2006/relationships/customXml" Target="../customXml/item61.xml"/><Relationship Id="rId82" Type="http://schemas.openxmlformats.org/officeDocument/2006/relationships/slide" Target="slides/slide1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.xml"/><Relationship Id="rId18" Type="http://schemas.openxmlformats.org/officeDocument/2006/relationships/customXml" Target="../../customXml/item7.xml"/><Relationship Id="rId26" Type="http://schemas.openxmlformats.org/officeDocument/2006/relationships/image" Target="../media/image15.png"/><Relationship Id="rId39" Type="http://schemas.openxmlformats.org/officeDocument/2006/relationships/image" Target="../media/image27.png"/><Relationship Id="rId21" Type="http://schemas.openxmlformats.org/officeDocument/2006/relationships/customXml" Target="../../customXml/item58.xml"/><Relationship Id="rId34" Type="http://schemas.openxmlformats.org/officeDocument/2006/relationships/image" Target="../media/image23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41.xml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61.xml"/><Relationship Id="rId20" Type="http://schemas.openxmlformats.org/officeDocument/2006/relationships/customXml" Target="../../customXml/item16.xml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48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8.png"/><Relationship Id="rId5" Type="http://schemas.openxmlformats.org/officeDocument/2006/relationships/customXml" Target="../../customXml/item46.xml"/><Relationship Id="rId15" Type="http://schemas.openxmlformats.org/officeDocument/2006/relationships/customXml" Target="../../customXml/item6.xml"/><Relationship Id="rId23" Type="http://schemas.openxmlformats.org/officeDocument/2006/relationships/customXml" Target="../../customXml/item30.xml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customXml" Target="../../customXml/item22.xml"/><Relationship Id="rId19" Type="http://schemas.openxmlformats.org/officeDocument/2006/relationships/customXml" Target="../../customXml/item23.xml"/><Relationship Id="rId31" Type="http://schemas.openxmlformats.org/officeDocument/2006/relationships/image" Target="../media/image20.emf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24.xml"/><Relationship Id="rId22" Type="http://schemas.openxmlformats.org/officeDocument/2006/relationships/customXml" Target="../../customXml/item53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microsoft.com/office/2007/relationships/hdphoto" Target="../media/hdphoto1.wdp"/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47.xml"/><Relationship Id="rId12" Type="http://schemas.openxmlformats.org/officeDocument/2006/relationships/customXml" Target="../../customXml/item43.xml"/><Relationship Id="rId17" Type="http://schemas.openxmlformats.org/officeDocument/2006/relationships/customXml" Target="../../customXml/item27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" y="2219092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endParaRPr lang="en-US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6" y="110608"/>
            <a:ext cx="7617310" cy="66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Mockup</a:t>
            </a:r>
            <a:r>
              <a:rPr lang="pt-BR" sz="7200" dirty="0"/>
              <a:t> </a:t>
            </a:r>
            <a:r>
              <a:rPr lang="pt-BR" sz="7200" b="1" dirty="0"/>
              <a:t>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8210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03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/>
              <a:t>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Indicadores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alerta</a:t>
            </a:r>
            <a:b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8" y="1855138"/>
            <a:ext cx="6706763" cy="30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5" y="4945892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60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5" y="90303"/>
            <a:ext cx="4287625" cy="428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88388">
            <a:off x="5590565" y="1524304"/>
            <a:ext cx="1004774" cy="1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b="1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76949"/>
            <a:ext cx="121920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3740466" y="177421"/>
            <a:ext cx="4763069" cy="454470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7134" y="705033"/>
            <a:ext cx="3789731" cy="378973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 txBox="1">
            <a:spLocks/>
          </p:cNvSpPr>
          <p:nvPr/>
        </p:nvSpPr>
        <p:spPr>
          <a:xfrm>
            <a:off x="0" y="5185954"/>
            <a:ext cx="12192000" cy="1463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6642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User Stories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946230" y="1163996"/>
            <a:ext cx="4705951" cy="2514306"/>
            <a:chOff x="4371095" y="1511784"/>
            <a:chExt cx="3424753" cy="16320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desenvolvedor, gostaria </a:t>
              </a:r>
            </a:p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 disponibilizar a conta de acesso aos usuários assinantes para limitar os gastos com memória no Banco de Dados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82087" y="3766304"/>
            <a:ext cx="4705951" cy="2514306"/>
            <a:chOff x="4371095" y="1511784"/>
            <a:chExt cx="3424753" cy="1632074"/>
          </a:xfrm>
        </p:grpSpPr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gerente, devo ter um sistema de monitoramento dos totens de auto check-in para evitar incidentes.</a:t>
              </a:r>
            </a:p>
          </p:txBody>
        </p:sp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087480" y="3766304"/>
            <a:ext cx="4705951" cy="2514306"/>
            <a:chOff x="4371095" y="1511784"/>
            <a:chExt cx="3424753" cy="1632074"/>
          </a:xfrm>
        </p:grpSpPr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 como desenvolvedor, gostaria de um site Institucional para atingir um maior público.</a:t>
              </a:r>
            </a:p>
          </p:txBody>
        </p:sp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Proto</a:t>
            </a:r>
            <a:r>
              <a:rPr lang="pt-BR" dirty="0"/>
              <a:t> Persona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36267" y="893986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6" y="204012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storyboard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60" y="988983"/>
            <a:ext cx="9753600" cy="5689600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1226059" y="988983"/>
            <a:ext cx="3306752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Nossa! Preciso entrar em contato com a equipe de monitoração..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741817" y="2068499"/>
            <a:ext cx="1541417" cy="875210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Recebi um alerta no slack falando que um totem está indisponível.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8422439" y="2669390"/>
            <a:ext cx="1541417" cy="836022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Os gráficos estão irregulares. Vou conferir os logs!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489167" y="5499676"/>
            <a:ext cx="1959428" cy="957941"/>
          </a:xfrm>
          <a:prstGeom prst="wedgeRoundRectCallout">
            <a:avLst>
              <a:gd name="adj1" fmla="val 62312"/>
              <a:gd name="adj2" fmla="val -4758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Apareceu varias linhas de erro no log! Vou acionar a equipe de manutenção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86600" y="3919246"/>
            <a:ext cx="3260108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Garças ao sistema da </a:t>
            </a:r>
            <a:r>
              <a:rPr lang="pt-BR" sz="1400" b="1" dirty="0">
                <a:solidFill>
                  <a:schemeClr val="tx1"/>
                </a:solidFill>
              </a:rPr>
              <a:t>Totem </a:t>
            </a:r>
            <a:r>
              <a:rPr lang="pt-BR" sz="1400" b="1" dirty="0" err="1">
                <a:solidFill>
                  <a:schemeClr val="tx1"/>
                </a:solidFill>
              </a:rPr>
              <a:t>Monitoring</a:t>
            </a:r>
            <a:r>
              <a:rPr lang="pt-BR" sz="1400" dirty="0">
                <a:solidFill>
                  <a:schemeClr val="tx1"/>
                </a:solidFill>
              </a:rPr>
              <a:t> encontramos o erro no totem rápido. 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9759979" y="3956982"/>
            <a:ext cx="1172753" cy="400246"/>
          </a:xfrm>
          <a:prstGeom prst="wedgeRoundRectCallout">
            <a:avLst>
              <a:gd name="adj1" fmla="val -49648"/>
              <a:gd name="adj2" fmla="val 10127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Agora sim!</a:t>
            </a:r>
          </a:p>
        </p:txBody>
      </p:sp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 b="1" dirty="0"/>
              <a:t>Canvas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" y="801858"/>
            <a:ext cx="9283895" cy="59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3010734" cy="1499616"/>
          </a:xfrm>
        </p:spPr>
        <p:txBody>
          <a:bodyPr/>
          <a:lstStyle/>
          <a:p>
            <a:r>
              <a:rPr lang="pt-BR" b="1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079" y="2675910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7105" r="667"/>
          <a:stretch/>
        </p:blipFill>
        <p:spPr>
          <a:xfrm>
            <a:off x="254316" y="866851"/>
            <a:ext cx="11525774" cy="5991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33" y="41035"/>
            <a:ext cx="784780" cy="7847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46" y="200050"/>
            <a:ext cx="9720072" cy="666801"/>
          </a:xfrm>
        </p:spPr>
        <p:txBody>
          <a:bodyPr>
            <a:noAutofit/>
          </a:bodyPr>
          <a:lstStyle/>
          <a:p>
            <a:r>
              <a:rPr lang="en-US" sz="4400" b="1" spc="200" dirty="0" err="1">
                <a:solidFill>
                  <a:schemeClr val="tx1"/>
                </a:solidFill>
              </a:rPr>
              <a:t>Modelo</a:t>
            </a:r>
            <a:r>
              <a:rPr lang="en-US" sz="4400" b="1" spc="200" dirty="0">
                <a:solidFill>
                  <a:schemeClr val="tx1"/>
                </a:solidFill>
              </a:rPr>
              <a:t> </a:t>
            </a:r>
            <a:r>
              <a:rPr lang="en-US" sz="4400" b="1" spc="200" dirty="0" err="1">
                <a:solidFill>
                  <a:schemeClr val="tx1"/>
                </a:solidFill>
              </a:rPr>
              <a:t>conceitual</a:t>
            </a:r>
            <a:r>
              <a:rPr lang="en-US" sz="4400" b="1" spc="200" dirty="0">
                <a:solidFill>
                  <a:schemeClr val="tx1"/>
                </a:solidFill>
              </a:rPr>
              <a:t> do banco de dados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0" y="79351"/>
            <a:ext cx="7609452" cy="67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40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8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Canvas</vt:lpstr>
      <vt:lpstr>Requisitos</vt:lpstr>
      <vt:lpstr>Modelo conceitual do banco de dados</vt:lpstr>
      <vt:lpstr>Desenho de  solução</vt:lpstr>
      <vt:lpstr>BPMN</vt:lpstr>
      <vt:lpstr>Monitoramento</vt:lpstr>
      <vt:lpstr>Caso de Uso</vt:lpstr>
      <vt:lpstr>Mockup das telas</vt:lpstr>
      <vt:lpstr>Contas</vt:lpstr>
      <vt:lpstr>Site</vt:lpstr>
      <vt:lpstr>Indicadores De alerta </vt:lpstr>
      <vt:lpstr>Protótipo</vt:lpstr>
      <vt:lpstr>gRAFANA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2019-11-18T18:11:24Z</dcterms:modified>
</cp:coreProperties>
</file>