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71"/>
  </p:sldMasterIdLst>
  <p:notesMasterIdLst>
    <p:notesMasterId r:id="rId93"/>
  </p:notesMasterIdLst>
  <p:sldIdLst>
    <p:sldId id="256" r:id="rId72"/>
    <p:sldId id="278" r:id="rId73"/>
    <p:sldId id="280" r:id="rId74"/>
    <p:sldId id="282" r:id="rId75"/>
    <p:sldId id="294" r:id="rId76"/>
    <p:sldId id="305" r:id="rId77"/>
    <p:sldId id="306" r:id="rId78"/>
    <p:sldId id="304" r:id="rId79"/>
    <p:sldId id="286" r:id="rId80"/>
    <p:sldId id="293" r:id="rId81"/>
    <p:sldId id="302" r:id="rId82"/>
    <p:sldId id="288" r:id="rId83"/>
    <p:sldId id="309" r:id="rId84"/>
    <p:sldId id="300" r:id="rId85"/>
    <p:sldId id="290" r:id="rId86"/>
    <p:sldId id="299" r:id="rId87"/>
    <p:sldId id="298" r:id="rId88"/>
    <p:sldId id="289" r:id="rId89"/>
    <p:sldId id="292" r:id="rId90"/>
    <p:sldId id="284" r:id="rId91"/>
    <p:sldId id="307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1CADE4"/>
    <a:srgbClr val="FFFFFF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13.xml"/><Relationship Id="rId89" Type="http://schemas.openxmlformats.org/officeDocument/2006/relationships/slide" Target="slides/slide18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3.xml"/><Relationship Id="rId79" Type="http://schemas.openxmlformats.org/officeDocument/2006/relationships/slide" Target="slides/slide8.xml"/><Relationship Id="rId5" Type="http://schemas.openxmlformats.org/officeDocument/2006/relationships/customXml" Target="../customXml/item5.xml"/><Relationship Id="rId90" Type="http://schemas.openxmlformats.org/officeDocument/2006/relationships/slide" Target="slides/slide19.xml"/><Relationship Id="rId95" Type="http://schemas.openxmlformats.org/officeDocument/2006/relationships/viewProps" Target="viewProp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slide" Target="slides/slide9.xml"/><Relationship Id="rId85" Type="http://schemas.openxmlformats.org/officeDocument/2006/relationships/slide" Target="slides/slide14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slide" Target="slides/slide4.xml"/><Relationship Id="rId83" Type="http://schemas.openxmlformats.org/officeDocument/2006/relationships/slide" Target="slides/slide12.xml"/><Relationship Id="rId88" Type="http://schemas.openxmlformats.org/officeDocument/2006/relationships/slide" Target="slides/slide17.xml"/><Relationship Id="rId91" Type="http://schemas.openxmlformats.org/officeDocument/2006/relationships/slide" Target="slides/slide20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2.xml"/><Relationship Id="rId78" Type="http://schemas.openxmlformats.org/officeDocument/2006/relationships/slide" Target="slides/slide7.xml"/><Relationship Id="rId81" Type="http://schemas.openxmlformats.org/officeDocument/2006/relationships/slide" Target="slides/slide10.xml"/><Relationship Id="rId86" Type="http://schemas.openxmlformats.org/officeDocument/2006/relationships/slide" Target="slides/slide15.xml"/><Relationship Id="rId9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5.xml"/><Relationship Id="rId97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slideMaster" Target="slideMasters/slideMaster1.xml"/><Relationship Id="rId92" Type="http://schemas.openxmlformats.org/officeDocument/2006/relationships/slide" Target="slides/slide2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16.xml"/><Relationship Id="rId61" Type="http://schemas.openxmlformats.org/officeDocument/2006/relationships/customXml" Target="../customXml/item61.xml"/><Relationship Id="rId82" Type="http://schemas.openxmlformats.org/officeDocument/2006/relationships/slide" Target="slides/slide1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6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9.xml"/><Relationship Id="rId18" Type="http://schemas.openxmlformats.org/officeDocument/2006/relationships/customXml" Target="../../customXml/item51.xml"/><Relationship Id="rId26" Type="http://schemas.openxmlformats.org/officeDocument/2006/relationships/image" Target="../media/image16.png"/><Relationship Id="rId39" Type="http://schemas.openxmlformats.org/officeDocument/2006/relationships/image" Target="../media/image28.png"/><Relationship Id="rId21" Type="http://schemas.openxmlformats.org/officeDocument/2006/relationships/customXml" Target="../../customXml/item5.xml"/><Relationship Id="rId34" Type="http://schemas.openxmlformats.org/officeDocument/2006/relationships/image" Target="../media/image24.png"/><Relationship Id="rId42" Type="http://schemas.openxmlformats.org/officeDocument/2006/relationships/image" Target="../media/image4.png"/><Relationship Id="rId7" Type="http://schemas.openxmlformats.org/officeDocument/2006/relationships/customXml" Target="../../customXml/item25.xml"/><Relationship Id="rId2" Type="http://schemas.openxmlformats.org/officeDocument/2006/relationships/customXml" Target="../../customXml/item64.xml"/><Relationship Id="rId16" Type="http://schemas.openxmlformats.org/officeDocument/2006/relationships/customXml" Target="../../customXml/item58.xml"/><Relationship Id="rId20" Type="http://schemas.openxmlformats.org/officeDocument/2006/relationships/customXml" Target="../../customXml/item70.xml"/><Relationship Id="rId29" Type="http://schemas.openxmlformats.org/officeDocument/2006/relationships/image" Target="../media/image19.png"/><Relationship Id="rId41" Type="http://schemas.openxmlformats.org/officeDocument/2006/relationships/image" Target="../media/image30.png"/><Relationship Id="rId1" Type="http://schemas.openxmlformats.org/officeDocument/2006/relationships/customXml" Target="../../customXml/item26.xml"/><Relationship Id="rId6" Type="http://schemas.openxmlformats.org/officeDocument/2006/relationships/customXml" Target="../../customXml/item59.xml"/><Relationship Id="rId11" Type="http://schemas.openxmlformats.org/officeDocument/2006/relationships/customXml" Target="../../customXml/item10.xml"/><Relationship Id="rId24" Type="http://schemas.openxmlformats.org/officeDocument/2006/relationships/slideLayout" Target="../slideLayouts/slideLayout6.xml"/><Relationship Id="rId32" Type="http://schemas.openxmlformats.org/officeDocument/2006/relationships/image" Target="../media/image22.png"/><Relationship Id="rId37" Type="http://schemas.openxmlformats.org/officeDocument/2006/relationships/image" Target="../media/image27.png"/><Relationship Id="rId40" Type="http://schemas.openxmlformats.org/officeDocument/2006/relationships/image" Target="../media/image29.png"/><Relationship Id="rId5" Type="http://schemas.openxmlformats.org/officeDocument/2006/relationships/customXml" Target="../../customXml/item21.xml"/><Relationship Id="rId15" Type="http://schemas.openxmlformats.org/officeDocument/2006/relationships/customXml" Target="../../customXml/item30.xml"/><Relationship Id="rId23" Type="http://schemas.openxmlformats.org/officeDocument/2006/relationships/customXml" Target="../../customXml/item61.xml"/><Relationship Id="rId28" Type="http://schemas.openxmlformats.org/officeDocument/2006/relationships/image" Target="../media/image18.png"/><Relationship Id="rId36" Type="http://schemas.openxmlformats.org/officeDocument/2006/relationships/image" Target="../media/image26.png"/><Relationship Id="rId10" Type="http://schemas.openxmlformats.org/officeDocument/2006/relationships/customXml" Target="../../customXml/item7.xml"/><Relationship Id="rId19" Type="http://schemas.openxmlformats.org/officeDocument/2006/relationships/customXml" Target="../../customXml/item32.xml"/><Relationship Id="rId31" Type="http://schemas.openxmlformats.org/officeDocument/2006/relationships/image" Target="../media/image21.emf"/><Relationship Id="rId4" Type="http://schemas.openxmlformats.org/officeDocument/2006/relationships/customXml" Target="../../customXml/item3.xml"/><Relationship Id="rId9" Type="http://schemas.openxmlformats.org/officeDocument/2006/relationships/customXml" Target="../../customXml/item33.xml"/><Relationship Id="rId14" Type="http://schemas.openxmlformats.org/officeDocument/2006/relationships/customXml" Target="../../customXml/item54.xml"/><Relationship Id="rId22" Type="http://schemas.openxmlformats.org/officeDocument/2006/relationships/customXml" Target="../../customXml/item4.xml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25.png"/><Relationship Id="rId43" Type="http://schemas.microsoft.com/office/2007/relationships/hdphoto" Target="../media/hdphoto1.wdp"/><Relationship Id="rId8" Type="http://schemas.openxmlformats.org/officeDocument/2006/relationships/customXml" Target="../../customXml/item52.xml"/><Relationship Id="rId3" Type="http://schemas.openxmlformats.org/officeDocument/2006/relationships/customXml" Target="../../customXml/item67.xml"/><Relationship Id="rId12" Type="http://schemas.openxmlformats.org/officeDocument/2006/relationships/customXml" Target="../../customXml/item9.xml"/><Relationship Id="rId17" Type="http://schemas.openxmlformats.org/officeDocument/2006/relationships/customXml" Target="../../customXml/item8.xml"/><Relationship Id="rId25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b="1" dirty="0"/>
              <a:t>BPMN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  <p:pic>
        <p:nvPicPr>
          <p:cNvPr id="6" name="Picture 5" descr="A picture containing white, hanging, table, room&#10;&#10;Description automatically generated">
            <a:extLst>
              <a:ext uri="{FF2B5EF4-FFF2-40B4-BE49-F238E27FC236}">
                <a16:creationId xmlns:a16="http://schemas.microsoft.com/office/drawing/2014/main" id="{A9ECB373-46F9-44E6-B512-BABCDDE7E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4" y="2219092"/>
            <a:ext cx="12071751" cy="305332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C275B88-4979-46FD-812A-AF5CF4BD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dirty="0"/>
              <a:t>Monitoramento</a:t>
            </a:r>
          </a:p>
        </p:txBody>
      </p:sp>
    </p:spTree>
    <p:extLst>
      <p:ext uri="{BB962C8B-B14F-4D97-AF65-F5344CB8AC3E}">
        <p14:creationId xmlns:p14="http://schemas.microsoft.com/office/powerpoint/2010/main" val="142709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0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FA4CECB3-C22E-4C8B-BAF3-FF4CF5B40D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B267D0C5-73F7-42FF-B095-8F1E57AD95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22" y="635416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</a:t>
            </a:r>
            <a:r>
              <a:rPr lang="en-US" sz="44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Uso</a:t>
            </a:r>
            <a:endParaRPr lang="en-US" sz="4400" b="1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8E17E5BA-9A68-4F5E-8C0E-C94E4402B2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214C73F2-6925-4D25-B019-A2AAF3B39F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6037730" y="2302274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F24C92C-BD4D-4E7A-A2A2-38D6CE2C9C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127" y="3901395"/>
            <a:ext cx="2368062" cy="23680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396B8-984A-4D58-BFE4-CC3FA35DF8E8}"/>
              </a:ext>
            </a:extLst>
          </p:cNvPr>
          <p:cNvSpPr/>
          <p:nvPr/>
        </p:nvSpPr>
        <p:spPr>
          <a:xfrm>
            <a:off x="4235116" y="1102882"/>
            <a:ext cx="7399421" cy="5586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7404309" y="1525151"/>
            <a:ext cx="2485646" cy="1600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16" y="110608"/>
            <a:ext cx="7617310" cy="66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8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6910" y="46807"/>
            <a:ext cx="1212671" cy="121267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175164" y="653143"/>
            <a:ext cx="700047" cy="11945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312" y="1289175"/>
            <a:ext cx="10167597" cy="55300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829" y="479064"/>
            <a:ext cx="3185917" cy="8101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pt-BR" sz="4400" b="1" kern="1200" cap="all" spc="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Sequência </a:t>
            </a:r>
            <a:endParaRPr lang="pt-BR" sz="4400" b="1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 flipV="1">
            <a:off x="10631746" y="100929"/>
            <a:ext cx="13063" cy="1163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9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b="1" dirty="0"/>
              <a:t>Mockup</a:t>
            </a:r>
            <a:r>
              <a:rPr lang="pt-BR" sz="7200" dirty="0"/>
              <a:t> </a:t>
            </a:r>
            <a:r>
              <a:rPr lang="pt-BR" sz="7200" b="1" dirty="0"/>
              <a:t>das telas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2" y="588210"/>
            <a:ext cx="2110366" cy="1499616"/>
          </a:xfrm>
        </p:spPr>
        <p:txBody>
          <a:bodyPr/>
          <a:lstStyle/>
          <a:p>
            <a:r>
              <a:rPr lang="pt-BR" dirty="0"/>
              <a:t>Contas</a:t>
            </a:r>
          </a:p>
        </p:txBody>
      </p:sp>
      <p:grpSp>
        <p:nvGrpSpPr>
          <p:cNvPr id="3" name="WebBrowser">
            <a:extLst>
              <a:ext uri="{FF2B5EF4-FFF2-40B4-BE49-F238E27FC236}">
                <a16:creationId xmlns:a16="http://schemas.microsoft.com/office/drawing/2014/main" id="{34BA25A2-5B5A-4353-BCA7-D5AB656DB63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E131AA13-C7BF-41DB-9A7B-3E64709E992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984721B8-AB80-45D9-8E2D-E5044A1BA07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A29B8ED-DD58-4075-8C91-59C6EEBEB9B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E7F0C1E0-659B-4AEC-9CB4-AE11F9769EA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1E6E55EF-2362-4C06-BB60-7C73EF5664C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F6BB9A96-9070-4B3D-89F2-71FE2822BC7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1F31A9DB-B79F-4D51-8488-1F48423A5FF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578BC97C-4183-4282-A4D8-548B30C6449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4CADF45-D4BA-481B-8BC8-8A9C36D21D1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555335F-BB29-4184-8B6A-C5D75A8A270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F7439221-444C-4343-97E4-131DB883F84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0DF54D6-C2B8-40DE-902A-ACDF2CF1319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629427BA-DA89-41B5-815C-E75A220A4B4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86351E7-2A63-4EFC-86FC-2043E6C6210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03B26B5C-746F-4DF9-9BFA-03D9F699089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EF5BEE12-A74B-48EF-AF13-90BA0FAF423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622E65-F757-4D2C-AB54-67EC22C52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AC60F3-5B3F-4ABE-A527-3B5CB0987D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DCAE378-C356-47DD-8AFC-4A94D18BBE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F8137AEA-C0BE-457C-94C2-0D6D94C6B1A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70023620-8E6D-40F6-9BA9-FFDF0C9D9C6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http://www.totemmonitorig/interno/contas.com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6CE13CE6-715B-40F3-91E0-C2DDA7B0B71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962A06F-B654-410B-8944-3B55E6A258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A435434-62F8-4DAF-8CEE-1C8BDB1574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C826595-72D4-4FFE-9289-0BDE2894B8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64328A9-EAFB-4130-836D-EC473A148FD0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46C9E46B-EB34-478B-8786-FCBCF1E2CB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3378A8AD-0535-4D32-83A2-8BA31F583A8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 78">
            <a:extLst>
              <a:ext uri="{FF2B5EF4-FFF2-40B4-BE49-F238E27FC236}">
                <a16:creationId xmlns:a16="http://schemas.microsoft.com/office/drawing/2014/main" id="{686CAC62-DDB4-4FAF-87E9-B505AF44E189}"/>
              </a:ext>
            </a:extLst>
          </p:cNvPr>
          <p:cNvSpPr/>
          <p:nvPr/>
        </p:nvSpPr>
        <p:spPr>
          <a:xfrm>
            <a:off x="3124201" y="685158"/>
            <a:ext cx="1793222" cy="6066802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D5A0ADE-E5D2-47A0-B3FA-A7087BF7702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17433" y="690852"/>
            <a:ext cx="7198366" cy="563752"/>
          </a:xfrm>
          <a:prstGeom prst="rect">
            <a:avLst/>
          </a:prstGeom>
          <a:solidFill>
            <a:srgbClr val="59C8D7"/>
          </a:solidFill>
          <a:ln w="635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pic>
        <p:nvPicPr>
          <p:cNvPr id="34" name="Picture 1">
            <a:extLst>
              <a:ext uri="{FF2B5EF4-FFF2-40B4-BE49-F238E27FC236}">
                <a16:creationId xmlns:a16="http://schemas.microsoft.com/office/drawing/2014/main" id="{45A3E3A6-7E62-43AA-A598-FD1857614878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09" y="835032"/>
            <a:ext cx="353024" cy="305842"/>
          </a:xfrm>
          <a:prstGeom prst="rect">
            <a:avLst/>
          </a:prstGeom>
        </p:spPr>
      </p:pic>
      <p:pic>
        <p:nvPicPr>
          <p:cNvPr id="35" name="Picture 4" descr="Resultado de imagem para login icon">
            <a:extLst>
              <a:ext uri="{FF2B5EF4-FFF2-40B4-BE49-F238E27FC236}">
                <a16:creationId xmlns:a16="http://schemas.microsoft.com/office/drawing/2014/main" id="{1FAED48D-102D-43B7-84B5-D12AECB03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90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>
            <a:extLst>
              <a:ext uri="{FF2B5EF4-FFF2-40B4-BE49-F238E27FC236}">
                <a16:creationId xmlns:a16="http://schemas.microsoft.com/office/drawing/2014/main" id="{080FB5A3-47C1-4687-BD90-F7AD57D6DBD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0764385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37" name="Seta para Baixo 83">
            <a:extLst>
              <a:ext uri="{FF2B5EF4-FFF2-40B4-BE49-F238E27FC236}">
                <a16:creationId xmlns:a16="http://schemas.microsoft.com/office/drawing/2014/main" id="{626AF235-2C27-44AA-BA07-E264BDE6A598}"/>
              </a:ext>
            </a:extLst>
          </p:cNvPr>
          <p:cNvSpPr/>
          <p:nvPr/>
        </p:nvSpPr>
        <p:spPr>
          <a:xfrm>
            <a:off x="11685517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18" descr="Resultado de imagem para sino icon png">
            <a:extLst>
              <a:ext uri="{FF2B5EF4-FFF2-40B4-BE49-F238E27FC236}">
                <a16:creationId xmlns:a16="http://schemas.microsoft.com/office/drawing/2014/main" id="{13AFEE4F-9BA8-4E19-9E0F-03DB87ED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53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">
            <a:extLst>
              <a:ext uri="{FF2B5EF4-FFF2-40B4-BE49-F238E27FC236}">
                <a16:creationId xmlns:a16="http://schemas.microsoft.com/office/drawing/2014/main" id="{2A7E6BDB-E546-4E2A-BA09-737D8490520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91294" y="1412170"/>
            <a:ext cx="204233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Retângulo 84">
            <a:extLst>
              <a:ext uri="{FF2B5EF4-FFF2-40B4-BE49-F238E27FC236}">
                <a16:creationId xmlns:a16="http://schemas.microsoft.com/office/drawing/2014/main" id="{11E6EC34-56B0-4FB6-8E08-C4A68189DEB3}"/>
              </a:ext>
            </a:extLst>
          </p:cNvPr>
          <p:cNvSpPr/>
          <p:nvPr/>
        </p:nvSpPr>
        <p:spPr>
          <a:xfrm>
            <a:off x="5096591" y="1915525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SearchBox">
            <a:extLst>
              <a:ext uri="{FF2B5EF4-FFF2-40B4-BE49-F238E27FC236}">
                <a16:creationId xmlns:a16="http://schemas.microsoft.com/office/drawing/2014/main" id="{AA22C6FC-F1F3-446F-BB6D-037322AA465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703664" y="1453678"/>
            <a:ext cx="2349011" cy="310896"/>
            <a:chOff x="4111925" y="3293645"/>
            <a:chExt cx="962997" cy="174108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C427573C-8D86-40E1-8BFD-351DC30B2237}"/>
                </a:ext>
              </a:extLst>
            </p:cNvPr>
            <p:cNvSpPr>
              <a:spLocks/>
            </p:cNvSpPr>
            <p:nvPr/>
          </p:nvSpPr>
          <p:spPr>
            <a:xfrm>
              <a:off x="4111925" y="3313117"/>
              <a:ext cx="945432" cy="12802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3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8F7F2094-69C2-4D8C-8037-E0BCEB26D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468" y="3293645"/>
              <a:ext cx="127454" cy="17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tângulo 86">
            <a:extLst>
              <a:ext uri="{FF2B5EF4-FFF2-40B4-BE49-F238E27FC236}">
                <a16:creationId xmlns:a16="http://schemas.microsoft.com/office/drawing/2014/main" id="{CEA307D8-4469-468F-ACB4-9D51F71B94CF}"/>
              </a:ext>
            </a:extLst>
          </p:cNvPr>
          <p:cNvSpPr/>
          <p:nvPr/>
        </p:nvSpPr>
        <p:spPr>
          <a:xfrm>
            <a:off x="5091283" y="2181718"/>
            <a:ext cx="6831484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113">
            <a:extLst>
              <a:ext uri="{FF2B5EF4-FFF2-40B4-BE49-F238E27FC236}">
                <a16:creationId xmlns:a16="http://schemas.microsoft.com/office/drawing/2014/main" id="{6E51F569-A416-4B4F-8710-22F7FE09D7FC}"/>
              </a:ext>
            </a:extLst>
          </p:cNvPr>
          <p:cNvSpPr/>
          <p:nvPr/>
        </p:nvSpPr>
        <p:spPr>
          <a:xfrm>
            <a:off x="5091294" y="3328125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114">
            <a:extLst>
              <a:ext uri="{FF2B5EF4-FFF2-40B4-BE49-F238E27FC236}">
                <a16:creationId xmlns:a16="http://schemas.microsoft.com/office/drawing/2014/main" id="{0F69693B-C08B-4143-B116-E145CE598AC5}"/>
              </a:ext>
            </a:extLst>
          </p:cNvPr>
          <p:cNvSpPr/>
          <p:nvPr/>
        </p:nvSpPr>
        <p:spPr>
          <a:xfrm>
            <a:off x="5091294" y="441735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115">
            <a:extLst>
              <a:ext uri="{FF2B5EF4-FFF2-40B4-BE49-F238E27FC236}">
                <a16:creationId xmlns:a16="http://schemas.microsoft.com/office/drawing/2014/main" id="{5921C7DF-B7E2-4615-AF0B-B89884C67286}"/>
              </a:ext>
            </a:extLst>
          </p:cNvPr>
          <p:cNvSpPr/>
          <p:nvPr/>
        </p:nvSpPr>
        <p:spPr>
          <a:xfrm>
            <a:off x="5091294" y="546732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116">
            <a:extLst>
              <a:ext uri="{FF2B5EF4-FFF2-40B4-BE49-F238E27FC236}">
                <a16:creationId xmlns:a16="http://schemas.microsoft.com/office/drawing/2014/main" id="{C098C05F-4418-4F9D-8174-B888ECDA3B53}"/>
              </a:ext>
            </a:extLst>
          </p:cNvPr>
          <p:cNvSpPr/>
          <p:nvPr/>
        </p:nvSpPr>
        <p:spPr>
          <a:xfrm>
            <a:off x="5101888" y="6506412"/>
            <a:ext cx="6840049" cy="1796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ScrollbarVertical">
            <a:extLst>
              <a:ext uri="{FF2B5EF4-FFF2-40B4-BE49-F238E27FC236}">
                <a16:creationId xmlns:a16="http://schemas.microsoft.com/office/drawing/2014/main" id="{3307A143-683B-4E5B-BE75-257C45C1553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1793956" y="1932138"/>
            <a:ext cx="147993" cy="4753951"/>
            <a:chOff x="4507455" y="1543109"/>
            <a:chExt cx="137198" cy="3562291"/>
          </a:xfrm>
        </p:grpSpPr>
        <p:sp>
          <p:nvSpPr>
            <p:cNvPr id="50" name="Background">
              <a:extLst>
                <a:ext uri="{FF2B5EF4-FFF2-40B4-BE49-F238E27FC236}">
                  <a16:creationId xmlns:a16="http://schemas.microsoft.com/office/drawing/2014/main" id="{48CFBC49-A749-44D3-8836-3905BEE0BC6E}"/>
                </a:ext>
              </a:extLst>
            </p:cNvPr>
            <p:cNvSpPr>
              <a:spLocks/>
            </p:cNvSpPr>
            <p:nvPr/>
          </p:nvSpPr>
          <p:spPr>
            <a:xfrm>
              <a:off x="4507455" y="1543109"/>
              <a:ext cx="13719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1" name="Slider">
              <a:extLst>
                <a:ext uri="{FF2B5EF4-FFF2-40B4-BE49-F238E27FC236}">
                  <a16:creationId xmlns:a16="http://schemas.microsoft.com/office/drawing/2014/main" id="{88ED4984-186C-4DED-82F1-00E8959CFC86}"/>
                </a:ext>
              </a:extLst>
            </p:cNvPr>
            <p:cNvSpPr>
              <a:spLocks/>
            </p:cNvSpPr>
            <p:nvPr/>
          </p:nvSpPr>
          <p:spPr>
            <a:xfrm>
              <a:off x="4507456" y="1842087"/>
              <a:ext cx="13719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2" name="UpArrow">
              <a:extLst>
                <a:ext uri="{FF2B5EF4-FFF2-40B4-BE49-F238E27FC236}">
                  <a16:creationId xmlns:a16="http://schemas.microsoft.com/office/drawing/2014/main" id="{561C1775-F687-4144-AE7D-FD74B497044B}"/>
                </a:ext>
              </a:extLst>
            </p:cNvPr>
            <p:cNvSpPr>
              <a:spLocks/>
            </p:cNvSpPr>
            <p:nvPr/>
          </p:nvSpPr>
          <p:spPr>
            <a:xfrm>
              <a:off x="4546889" y="1564925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009614BF-9C5A-49FA-8DC9-782D926AAA24}"/>
                </a:ext>
              </a:extLst>
            </p:cNvPr>
            <p:cNvSpPr>
              <a:spLocks/>
            </p:cNvSpPr>
            <p:nvPr/>
          </p:nvSpPr>
          <p:spPr>
            <a:xfrm rot="10800000">
              <a:off x="4546889" y="5038664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3AEF4354-5592-42D9-B42F-7BA565CF38E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211126" y="1922571"/>
            <a:ext cx="166360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CONTRIBUIDOR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541E435E-5836-4287-88BE-79CF5C6EF08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881666" y="1961252"/>
            <a:ext cx="114865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CPF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2D4356B0-705D-4815-9055-E8BF94216CF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58792" y="1961763"/>
            <a:ext cx="110601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153B4EBA-2E6D-4CD7-B0AE-A54F05B292B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0110781" y="1957021"/>
            <a:ext cx="87716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OPÇÕES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F9E144ED-FC9B-4B12-9107-4309B732530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278811" y="2316688"/>
            <a:ext cx="129470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CONTRIBUIDOR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D04F647A-459B-47DE-8D42-91B48E3238B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7016397" y="2436159"/>
            <a:ext cx="84874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XXXXXXX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B8AA6146-5C9E-4499-8E95-F850B815176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374480" y="2281595"/>
            <a:ext cx="1190328" cy="309128"/>
          </a:xfrm>
          <a:prstGeom prst="rect">
            <a:avLst/>
          </a:prstGeom>
          <a:solidFill>
            <a:schemeClr val="accent6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ATIVO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AB325ED6-C8C6-4D04-BD31-113BCA3B99EB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0000188" y="2244033"/>
            <a:ext cx="523962" cy="379709"/>
          </a:xfrm>
          <a:prstGeom prst="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2" name="Picture 32" descr="Resultado de imagem para delete icon">
            <a:extLst>
              <a:ext uri="{FF2B5EF4-FFF2-40B4-BE49-F238E27FC236}">
                <a16:creationId xmlns:a16="http://schemas.microsoft.com/office/drawing/2014/main" id="{E4F53D79-13E7-46BD-8DD8-545BC292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0" y="2294837"/>
            <a:ext cx="314609" cy="3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ontent">
            <a:extLst>
              <a:ext uri="{FF2B5EF4-FFF2-40B4-BE49-F238E27FC236}">
                <a16:creationId xmlns:a16="http://schemas.microsoft.com/office/drawing/2014/main" id="{336CE482-45C6-41A1-A950-8A03308A13A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0558076" y="2244033"/>
            <a:ext cx="523962" cy="379709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4" name="Picture 34" descr="Resultado de imagem para edit icon">
            <a:extLst>
              <a:ext uri="{FF2B5EF4-FFF2-40B4-BE49-F238E27FC236}">
                <a16:creationId xmlns:a16="http://schemas.microsoft.com/office/drawing/2014/main" id="{2AD20CC2-C1FB-4F38-9F83-0D098155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82" y="2272630"/>
            <a:ext cx="350930" cy="3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Resultado de imagem para login icon">
            <a:extLst>
              <a:ext uri="{FF2B5EF4-FFF2-40B4-BE49-F238E27FC236}">
                <a16:creationId xmlns:a16="http://schemas.microsoft.com/office/drawing/2014/main" id="{22BE927B-290C-4470-A05E-E555DB1E2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49" y="1250575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home.png">
            <a:extLst>
              <a:ext uri="{FF2B5EF4-FFF2-40B4-BE49-F238E27FC236}">
                <a16:creationId xmlns:a16="http://schemas.microsoft.com/office/drawing/2014/main" id="{0AF8F99E-3FBD-4D94-8F72-84DB84809315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86" y="2554604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" descr="Resultado de imagem para graficos icon png">
            <a:extLst>
              <a:ext uri="{FF2B5EF4-FFF2-40B4-BE49-F238E27FC236}">
                <a16:creationId xmlns:a16="http://schemas.microsoft.com/office/drawing/2014/main" id="{D95CF1DE-E8C1-44B6-9EEF-8D1846237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578" y="3121299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 descr="Resultado de imagem para conta icon">
            <a:extLst>
              <a:ext uri="{FF2B5EF4-FFF2-40B4-BE49-F238E27FC236}">
                <a16:creationId xmlns:a16="http://schemas.microsoft.com/office/drawing/2014/main" id="{99D0C403-FB51-49BB-8E1A-248692A05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7" y="3723728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extLst>
              <a:ext uri="{FF2B5EF4-FFF2-40B4-BE49-F238E27FC236}">
                <a16:creationId xmlns:a16="http://schemas.microsoft.com/office/drawing/2014/main" id="{F20C46C3-B639-40D3-89EA-7FEC619B387F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888559" y="2657450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C9F588CC-BFE2-4347-96FC-DB2B1EB72315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973972" y="3215328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2C6DBC74-1B9B-4508-B41F-4B83CD396BBA}"/>
              </a:ext>
            </a:extLst>
          </p:cNvPr>
          <p:cNvSpPr txBox="1"/>
          <p:nvPr>
            <p:custDataLst>
              <p:custData r:id="rId20"/>
              <p:custData r:id="rId21"/>
            </p:custDataLst>
          </p:nvPr>
        </p:nvSpPr>
        <p:spPr>
          <a:xfrm>
            <a:off x="3837933" y="3828698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5B5508B6-0ED7-4E9A-974A-5D52EDB885A8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914206" y="1398202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44756692-18DC-462F-BCA0-003FADE20A1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11114855" y="1410043"/>
            <a:ext cx="827083" cy="4385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4" name="Picture 66" descr="Imagem relacionada">
            <a:extLst>
              <a:ext uri="{FF2B5EF4-FFF2-40B4-BE49-F238E27FC236}">
                <a16:creationId xmlns:a16="http://schemas.microsoft.com/office/drawing/2014/main" id="{C687AD40-3C7E-4639-8088-782EE35F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764" y="1488453"/>
            <a:ext cx="443192" cy="3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3EC31C3-5233-4CDB-8448-D3ACB49618F1}"/>
              </a:ext>
            </a:extLst>
          </p:cNvPr>
          <p:cNvPicPr>
            <a:picLocks noChangeAspect="1"/>
          </p:cNvPicPr>
          <p:nvPr/>
        </p:nvPicPr>
        <p:blipFill>
          <a:blip r:embed="rId42">
            <a:grayscl/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003" y="5137484"/>
            <a:ext cx="7772400" cy="1285694"/>
          </a:xfrm>
        </p:spPr>
        <p:txBody>
          <a:bodyPr>
            <a:normAutofit/>
          </a:bodyPr>
          <a:lstStyle/>
          <a:p>
            <a:pPr algn="ctr"/>
            <a:r>
              <a:rPr lang="pt-BR" sz="7200" b="1" dirty="0"/>
              <a:t>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5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0C631-FE0B-4257-84C9-9AEA300E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Indicadores</a:t>
            </a:r>
            <a:r>
              <a:rPr lang="en-US" sz="44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alerta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760761F-1DEF-4663-B4E3-CA71D3C0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48" y="1855138"/>
            <a:ext cx="6706763" cy="30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1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b="1" dirty="0"/>
              <a:t>Protótipo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74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76B-E01D-4A8B-B1B4-97E3D17D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49" y="0"/>
            <a:ext cx="9720072" cy="1499616"/>
          </a:xfrm>
        </p:spPr>
        <p:txBody>
          <a:bodyPr/>
          <a:lstStyle/>
          <a:p>
            <a:r>
              <a:rPr lang="pt-BR" dirty="0"/>
              <a:t>gRAFANA</a:t>
            </a:r>
          </a:p>
        </p:txBody>
      </p:sp>
      <p:pic>
        <p:nvPicPr>
          <p:cNvPr id="4" name="Picture 3" descr="A picture containing monitor&#10;&#10;Description automatically generated">
            <a:extLst>
              <a:ext uri="{FF2B5EF4-FFF2-40B4-BE49-F238E27FC236}">
                <a16:creationId xmlns:a16="http://schemas.microsoft.com/office/drawing/2014/main" id="{C846E845-8198-4075-802F-C3DE1E1FA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4" b="5768"/>
          <a:stretch/>
        </p:blipFill>
        <p:spPr>
          <a:xfrm>
            <a:off x="0" y="1070810"/>
            <a:ext cx="12192000" cy="5787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AA822-C592-425C-9082-2E4600D2DB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201" y="252662"/>
            <a:ext cx="818148" cy="8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3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b="1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 fontScale="92500" lnSpcReduction="10000"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Sueto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Henrique Lopes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5" y="4945892"/>
            <a:ext cx="12192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Conclusão</a:t>
            </a:r>
            <a:endParaRPr lang="en-US" sz="6000" b="1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8229600" y="5013147"/>
            <a:ext cx="318052" cy="1268383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75" y="90303"/>
            <a:ext cx="4287625" cy="428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88388">
            <a:off x="5590565" y="1524304"/>
            <a:ext cx="1004774" cy="100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54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976949"/>
            <a:ext cx="12192000" cy="188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3740466" y="177421"/>
            <a:ext cx="4763069" cy="454470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7134" y="705033"/>
            <a:ext cx="3789731" cy="378973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 txBox="1">
            <a:spLocks/>
          </p:cNvSpPr>
          <p:nvPr/>
        </p:nvSpPr>
        <p:spPr>
          <a:xfrm>
            <a:off x="0" y="5185954"/>
            <a:ext cx="12192000" cy="1463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tx1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6642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User Stories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3946230" y="1163996"/>
            <a:ext cx="4705951" cy="2514306"/>
            <a:chOff x="4371095" y="1511784"/>
            <a:chExt cx="3424753" cy="16320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A2A1A59-806B-4F59-B056-0CEDAC5C3A08}"/>
                </a:ext>
              </a:extLst>
            </p:cNvPr>
            <p:cNvSpPr/>
            <p:nvPr/>
          </p:nvSpPr>
          <p:spPr>
            <a:xfrm>
              <a:off x="4371095" y="1892110"/>
              <a:ext cx="3124769" cy="125174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Como desenvolvedor, gostaria </a:t>
              </a:r>
            </a:p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 disponibilizar a conta de acesso aos usuários assinantes para limitar os gastos com memória no Banco de Dados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7D8262-16AB-47E5-A92A-0DE25FBC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90181" y="1511784"/>
              <a:ext cx="805667" cy="80566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47DBA7-1F58-4B13-9986-DCA20C9576AF}"/>
                </a:ext>
              </a:extLst>
            </p:cNvPr>
            <p:cNvSpPr txBox="1"/>
            <p:nvPr/>
          </p:nvSpPr>
          <p:spPr>
            <a:xfrm>
              <a:off x="7364002" y="1707444"/>
              <a:ext cx="233551" cy="25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582087" y="3766304"/>
            <a:ext cx="4705951" cy="2514306"/>
            <a:chOff x="4371095" y="1511784"/>
            <a:chExt cx="3424753" cy="1632074"/>
          </a:xfrm>
        </p:grpSpPr>
        <p:sp>
          <p:nvSpPr>
            <p:cNvPr id="39" name="Rectangle: Rounded Corners 10">
              <a:extLst>
                <a:ext uri="{FF2B5EF4-FFF2-40B4-BE49-F238E27FC236}">
                  <a16:creationId xmlns:a16="http://schemas.microsoft.com/office/drawing/2014/main" id="{7A2A1A59-806B-4F59-B056-0CEDAC5C3A08}"/>
                </a:ext>
              </a:extLst>
            </p:cNvPr>
            <p:cNvSpPr/>
            <p:nvPr/>
          </p:nvSpPr>
          <p:spPr>
            <a:xfrm>
              <a:off x="4371095" y="1892110"/>
              <a:ext cx="3124769" cy="125174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Como gerente, devo ter um sistema de monitoramento dos totens de auto check-in para evitar incidentes.</a:t>
              </a:r>
            </a:p>
          </p:txBody>
        </p:sp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id="{EE7D8262-16AB-47E5-A92A-0DE25FBC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90181" y="1511784"/>
              <a:ext cx="805667" cy="805667"/>
            </a:xfrm>
            <a:prstGeom prst="rect">
              <a:avLst/>
            </a:prstGeom>
          </p:spPr>
        </p:pic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9B47DBA7-1F58-4B13-9986-DCA20C9576AF}"/>
                </a:ext>
              </a:extLst>
            </p:cNvPr>
            <p:cNvSpPr txBox="1"/>
            <p:nvPr/>
          </p:nvSpPr>
          <p:spPr>
            <a:xfrm>
              <a:off x="7364002" y="1707444"/>
              <a:ext cx="233551" cy="25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2" name="Agrupar 41"/>
          <p:cNvGrpSpPr/>
          <p:nvPr/>
        </p:nvGrpSpPr>
        <p:grpSpPr>
          <a:xfrm>
            <a:off x="7087480" y="3766304"/>
            <a:ext cx="4705951" cy="2514306"/>
            <a:chOff x="4371095" y="1511784"/>
            <a:chExt cx="3424753" cy="1632074"/>
          </a:xfrm>
        </p:grpSpPr>
        <p:sp>
          <p:nvSpPr>
            <p:cNvPr id="43" name="Rectangle: Rounded Corners 10">
              <a:extLst>
                <a:ext uri="{FF2B5EF4-FFF2-40B4-BE49-F238E27FC236}">
                  <a16:creationId xmlns:a16="http://schemas.microsoft.com/office/drawing/2014/main" id="{7A2A1A59-806B-4F59-B056-0CEDAC5C3A08}"/>
                </a:ext>
              </a:extLst>
            </p:cNvPr>
            <p:cNvSpPr/>
            <p:nvPr/>
          </p:nvSpPr>
          <p:spPr>
            <a:xfrm>
              <a:off x="4371095" y="1892110"/>
              <a:ext cx="3124769" cy="125174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Eu como desenvolvedor, gostaria de um site Institucional para atingir um maior público.</a:t>
              </a:r>
            </a:p>
          </p:txBody>
        </p:sp>
        <p:pic>
          <p:nvPicPr>
            <p:cNvPr id="44" name="Picture 14">
              <a:extLst>
                <a:ext uri="{FF2B5EF4-FFF2-40B4-BE49-F238E27FC236}">
                  <a16:creationId xmlns:a16="http://schemas.microsoft.com/office/drawing/2014/main" id="{EE7D8262-16AB-47E5-A92A-0DE25FBC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90181" y="1511784"/>
              <a:ext cx="805667" cy="805667"/>
            </a:xfrm>
            <a:prstGeom prst="rect">
              <a:avLst/>
            </a:prstGeom>
          </p:spPr>
        </p:pic>
        <p:sp>
          <p:nvSpPr>
            <p:cNvPr id="45" name="TextBox 18">
              <a:extLst>
                <a:ext uri="{FF2B5EF4-FFF2-40B4-BE49-F238E27FC236}">
                  <a16:creationId xmlns:a16="http://schemas.microsoft.com/office/drawing/2014/main" id="{9B47DBA7-1F58-4B13-9986-DCA20C9576AF}"/>
                </a:ext>
              </a:extLst>
            </p:cNvPr>
            <p:cNvSpPr txBox="1"/>
            <p:nvPr/>
          </p:nvSpPr>
          <p:spPr>
            <a:xfrm>
              <a:off x="7364002" y="1707444"/>
              <a:ext cx="233551" cy="25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Proto</a:t>
            </a:r>
            <a:r>
              <a:rPr lang="pt-BR" dirty="0"/>
              <a:t> Persona</a:t>
            </a:r>
          </a:p>
        </p:txBody>
      </p:sp>
      <p:sp>
        <p:nvSpPr>
          <p:cNvPr id="30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Informação/Comportamento</a:t>
            </a:r>
            <a:endParaRPr sz="2800" b="1" dirty="0">
              <a:latin typeface="+mj-lt"/>
            </a:endParaRPr>
          </a:p>
        </p:txBody>
      </p:sp>
      <p:sp>
        <p:nvSpPr>
          <p:cNvPr id="35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Dores e necessidades</a:t>
            </a:r>
            <a:endParaRPr sz="2800" b="1" dirty="0">
              <a:latin typeface="+mj-lt"/>
            </a:endParaRPr>
          </a:p>
        </p:txBody>
      </p:sp>
      <p:sp>
        <p:nvSpPr>
          <p:cNvPr id="36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17767" y="4710986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do uso do totem 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máquinas;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Não possui relatórios de incidentes fora de seus turnos;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Reclamações </a:t>
            </a:r>
            <a:r>
              <a:rPr lang="pt-BR" sz="2000">
                <a:latin typeface="+mj-lt"/>
              </a:rPr>
              <a:t>do superior;</a:t>
            </a:r>
            <a:endParaRPr sz="2000" dirty="0">
              <a:latin typeface="+mj-lt"/>
            </a:endParaRPr>
          </a:p>
        </p:txBody>
      </p:sp>
      <p:sp>
        <p:nvSpPr>
          <p:cNvPr id="37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36087" y="2178148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38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 do aeroporto;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turnos.</a:t>
            </a:r>
          </a:p>
        </p:txBody>
      </p:sp>
      <p:sp>
        <p:nvSpPr>
          <p:cNvPr id="39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2" y="1003082"/>
            <a:ext cx="1353757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Quem?</a:t>
            </a:r>
            <a:endParaRPr sz="2800" b="1" dirty="0">
              <a:latin typeface="+mj-lt"/>
            </a:endParaRPr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" b="100000" l="10000" r="95200">
                        <a14:backgroundMark x1="74600" y1="70400" x2="74600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0" y="1647970"/>
            <a:ext cx="1778820" cy="17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36267" y="893986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6" y="204012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storyboard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316" y="82071"/>
            <a:ext cx="784780" cy="78478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60" y="988983"/>
            <a:ext cx="9753600" cy="5689600"/>
          </a:xfrm>
          <a:prstGeom prst="rect">
            <a:avLst/>
          </a:prstGeom>
        </p:spPr>
      </p:pic>
      <p:sp>
        <p:nvSpPr>
          <p:cNvPr id="4" name="Texto Explicativo Retangular com Cantos Arredondados 3"/>
          <p:cNvSpPr/>
          <p:nvPr/>
        </p:nvSpPr>
        <p:spPr>
          <a:xfrm>
            <a:off x="1226059" y="988983"/>
            <a:ext cx="3306752" cy="400246"/>
          </a:xfrm>
          <a:prstGeom prst="wedgeRoundRectCallout">
            <a:avLst>
              <a:gd name="adj1" fmla="val 8957"/>
              <a:gd name="adj2" fmla="val 98293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Nossa! Preciso entrar em contato com a equipe de monitoração..</a:t>
            </a:r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4741817" y="2068499"/>
            <a:ext cx="1541417" cy="875210"/>
          </a:xfrm>
          <a:prstGeom prst="wedgeRoundRectCallout">
            <a:avLst>
              <a:gd name="adj1" fmla="val 63894"/>
              <a:gd name="adj2" fmla="val -5755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Recebi um alerta no slack falando que um totem está indisponível.</a:t>
            </a: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8422439" y="2669390"/>
            <a:ext cx="1541417" cy="836022"/>
          </a:xfrm>
          <a:prstGeom prst="wedgeRoundRectCallout">
            <a:avLst>
              <a:gd name="adj1" fmla="val 63894"/>
              <a:gd name="adj2" fmla="val -5755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Os gráficos estão irregulares. Vou conferir os logs!</a:t>
            </a: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1489167" y="5499676"/>
            <a:ext cx="1959428" cy="957941"/>
          </a:xfrm>
          <a:prstGeom prst="wedgeRoundRectCallout">
            <a:avLst>
              <a:gd name="adj1" fmla="val 62312"/>
              <a:gd name="adj2" fmla="val -4758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Apareceu varias linhas de erro no log! Vou acionar a equipe de manutenção</a:t>
            </a:r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4586600" y="3919246"/>
            <a:ext cx="3260108" cy="400246"/>
          </a:xfrm>
          <a:prstGeom prst="wedgeRoundRectCallout">
            <a:avLst>
              <a:gd name="adj1" fmla="val 8957"/>
              <a:gd name="adj2" fmla="val 98293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Garças ao sistema da </a:t>
            </a:r>
            <a:r>
              <a:rPr lang="pt-BR" sz="1400" b="1" dirty="0">
                <a:solidFill>
                  <a:schemeClr val="tx1"/>
                </a:solidFill>
              </a:rPr>
              <a:t>Totem </a:t>
            </a:r>
            <a:r>
              <a:rPr lang="pt-BR" sz="1400" b="1" dirty="0" err="1">
                <a:solidFill>
                  <a:schemeClr val="tx1"/>
                </a:solidFill>
              </a:rPr>
              <a:t>Monitoring</a:t>
            </a:r>
            <a:r>
              <a:rPr lang="pt-BR" sz="1400" dirty="0">
                <a:solidFill>
                  <a:schemeClr val="tx1"/>
                </a:solidFill>
              </a:rPr>
              <a:t> encontramos o erro no totem rápido. </a:t>
            </a:r>
          </a:p>
        </p:txBody>
      </p:sp>
      <p:sp>
        <p:nvSpPr>
          <p:cNvPr id="12" name="Texto Explicativo Retangular com Cantos Arredondados 11"/>
          <p:cNvSpPr/>
          <p:nvPr/>
        </p:nvSpPr>
        <p:spPr>
          <a:xfrm>
            <a:off x="9759979" y="3956982"/>
            <a:ext cx="1172753" cy="400246"/>
          </a:xfrm>
          <a:prstGeom prst="wedgeRoundRectCallout">
            <a:avLst>
              <a:gd name="adj1" fmla="val -49648"/>
              <a:gd name="adj2" fmla="val 101279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Agora sim!</a:t>
            </a:r>
          </a:p>
        </p:txBody>
      </p:sp>
    </p:spTree>
    <p:extLst>
      <p:ext uri="{BB962C8B-B14F-4D97-AF65-F5344CB8AC3E}">
        <p14:creationId xmlns:p14="http://schemas.microsoft.com/office/powerpoint/2010/main" val="320537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33" y="75468"/>
            <a:ext cx="9720072" cy="956603"/>
          </a:xfrm>
        </p:spPr>
        <p:txBody>
          <a:bodyPr>
            <a:normAutofit/>
          </a:bodyPr>
          <a:lstStyle/>
          <a:p>
            <a:r>
              <a:rPr lang="en-US" b="1" dirty="0"/>
              <a:t>Canvas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511DB-BB9F-41E6-9677-A2C16D40A440}"/>
              </a:ext>
            </a:extLst>
          </p:cNvPr>
          <p:cNvSpPr/>
          <p:nvPr/>
        </p:nvSpPr>
        <p:spPr>
          <a:xfrm>
            <a:off x="618978" y="801858"/>
            <a:ext cx="298686" cy="1136755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28385-5D83-47A5-8E88-7B01ED0AD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44535" y="6103983"/>
            <a:ext cx="805667" cy="8056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1853DD6-0877-4540-AF65-E667186E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229" y="801858"/>
            <a:ext cx="9283895" cy="59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0EE6-7111-4363-A9D0-3920AB41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525" y="1624042"/>
            <a:ext cx="3010734" cy="1499616"/>
          </a:xfrm>
        </p:spPr>
        <p:txBody>
          <a:bodyPr/>
          <a:lstStyle/>
          <a:p>
            <a:r>
              <a:rPr lang="pt-BR" b="1" dirty="0"/>
              <a:t>Requisitos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5C78E-F46B-4EB4-A49A-7B45FB106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4518"/>
          <a:stretch/>
        </p:blipFill>
        <p:spPr>
          <a:xfrm>
            <a:off x="114741" y="3123658"/>
            <a:ext cx="8778814" cy="33440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C1D6D0-48F4-4448-BE4D-5542E4E8BE24}"/>
              </a:ext>
            </a:extLst>
          </p:cNvPr>
          <p:cNvSpPr/>
          <p:nvPr/>
        </p:nvSpPr>
        <p:spPr>
          <a:xfrm>
            <a:off x="357809" y="662609"/>
            <a:ext cx="808382" cy="1245704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9C3E9-7FF5-4F17-8057-84BFA9780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14"/>
          <a:stretch/>
        </p:blipFill>
        <p:spPr>
          <a:xfrm>
            <a:off x="114741" y="908558"/>
            <a:ext cx="8778814" cy="1583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90604-0FE5-4C90-AFC8-D7A5CB29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079" y="2675910"/>
            <a:ext cx="1865195" cy="18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9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7" t="7105" r="667"/>
          <a:stretch/>
        </p:blipFill>
        <p:spPr>
          <a:xfrm>
            <a:off x="254316" y="866851"/>
            <a:ext cx="11525774" cy="5991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133" y="41035"/>
            <a:ext cx="784780" cy="78478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046" y="200050"/>
            <a:ext cx="9720072" cy="666801"/>
          </a:xfrm>
        </p:spPr>
        <p:txBody>
          <a:bodyPr>
            <a:noAutofit/>
          </a:bodyPr>
          <a:lstStyle/>
          <a:p>
            <a:r>
              <a:rPr lang="en-US" sz="4400" b="1" spc="200" dirty="0" err="1">
                <a:solidFill>
                  <a:schemeClr val="tx1"/>
                </a:solidFill>
              </a:rPr>
              <a:t>Modelo</a:t>
            </a:r>
            <a:r>
              <a:rPr lang="en-US" sz="4400" b="1" spc="200" dirty="0">
                <a:solidFill>
                  <a:schemeClr val="tx1"/>
                </a:solidFill>
              </a:rPr>
              <a:t> </a:t>
            </a:r>
            <a:r>
              <a:rPr lang="en-US" sz="4400" b="1" spc="200" dirty="0" err="1">
                <a:solidFill>
                  <a:schemeClr val="tx1"/>
                </a:solidFill>
              </a:rPr>
              <a:t>conceitual</a:t>
            </a:r>
            <a:r>
              <a:rPr lang="en-US" sz="4400" b="1" spc="200" dirty="0">
                <a:solidFill>
                  <a:schemeClr val="tx1"/>
                </a:solidFill>
              </a:rPr>
              <a:t> do banco de dados</a:t>
            </a:r>
            <a:endParaRPr lang="pt-BR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4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990D4-6F32-4A4B-8271-EEEF30D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Desenho</a:t>
            </a:r>
            <a: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</a:t>
            </a:r>
            <a:b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solução</a:t>
            </a:r>
            <a:endParaRPr lang="en-US" sz="4800" b="1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FA5E1-CF2D-49DE-95D1-5A8A7C5E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867" y="3791313"/>
            <a:ext cx="2368062" cy="236806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70" y="79351"/>
            <a:ext cx="7609452" cy="67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6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4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67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2227BA0D-2E15-40E6-9D99-2010E899763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862268F-BB95-450B-98F4-A6A6C22361C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FF82C14-8B48-4342-9E8B-15144333CA4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374C48F-5A61-488D-A66C-0E241BD8915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14.xml><?xml version="1.0" encoding="utf-8"?>
<ds:datastoreItem xmlns:ds="http://schemas.openxmlformats.org/officeDocument/2006/customXml" ds:itemID="{C625AE12-CE7F-4E09-8FE2-90EB4CF98EE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89E8417-D6A7-4B19-9F05-9F7EFB653D8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1C9A41D-CCBD-4195-BCFD-12081539662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2E15C6E-BC42-475F-9D3A-23DC008D4EF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9FEA43D-DBD5-4E99-9A16-FA53EE7A19E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6953D52-6B44-436A-A98A-D112B61EFCB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A179796-8200-45D9-B0B2-E157CA73B52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9833E5C-8BD1-47AB-9ED2-BE2278AEAC0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F56DBE8-B63A-45EE-B733-18C1644CE3C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B40BA87-49BA-42A8-8BC2-83907BD5EC6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4.xml><?xml version="1.0" encoding="utf-8"?>
<ds:datastoreItem xmlns:ds="http://schemas.openxmlformats.org/officeDocument/2006/customXml" ds:itemID="{E3ECBFE6-4999-4966-BA58-64E5133F444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31D721D-F81F-496C-B43A-4D3E93B733C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3F12621-4FE2-4D6F-9FFA-2A00A3B3BAD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2506D05-479B-409D-BCC1-575275E334A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FC8C9E0-809E-4335-BFED-AE9BC0A3F2D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6F6433E-DC1A-48CF-9FF6-1ED212D5AF7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7DFD79E-E9D1-474C-A0A1-D6FB1E082D3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A942F0D-7FCD-4CF1-8856-93E739BEDA8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D5BDD8D-05EF-4F74-99F3-E1A17062E3A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13FDAB1-E38A-475D-8135-10B4980DD39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EE19C2B-1705-4054-A10B-3C46CC531D7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76D7068-8F60-45CE-A236-6F0067663B9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34B5AA5-97CF-4F78-AC8A-9336C89D555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B629E30-BB91-4BAC-B2AC-5588286C1AC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33D8747-A53D-47DD-83D3-05FE9378C1D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BAA4B83-B41E-4EC7-9569-4A9E198CCD7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D468F08-74D8-48CB-B90F-3BE7A51AD88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F04E3CD-47E6-4D63-B70B-B0AD4B483A9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855409A-1844-47CA-8CEE-8134B156E27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825A442-1AF6-4FCC-B88D-4D254C1B8B3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65B0642-6CBE-41FB-B378-7845514B821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71af3243-3dd4-4a8d-8c0d-dd76da1f02a5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44.xml><?xml version="1.0" encoding="utf-8"?>
<ds:datastoreItem xmlns:ds="http://schemas.openxmlformats.org/officeDocument/2006/customXml" ds:itemID="{731EE416-5EB6-431E-839E-AA5AC31C130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6D291E5-D17C-4963-8C09-10A70018C83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E5964ED-E45C-4225-B1AF-31160D73A3E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B4454C9-B589-480A-AE3D-51929197F37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FED4FE5-0345-43B0-9160-96CC3C5B339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E4E17AD-91CA-462D-BC39-9D2487A484F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0E6D70C-FDB8-40DE-88AA-9930A7B22C4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0F1CC8D-31B2-4DB2-90D9-916E431D9C0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D9D8DC0-2750-4AD4-A971-E93001FBC96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3B14E54-809A-4140-B51E-D988F63844A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5979B84-8C5A-4709-BBC9-0572D082793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C42C1A7-3D80-4564-BBA9-468FD68517E4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8535796-FB8F-4B00-B843-CC764EC0E00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3405877-4F03-4FAF-9FFF-83133E203D3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ECCB491-BE50-4CEA-9276-5728430774C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51D629B-FC28-42C0-B687-B4108133D95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8C15600-F417-4CD4-85C4-42AEFDC0CE1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3E0CEAF-C93F-477B-A77A-0295552FC74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1CBA93B-0274-4D66-97DD-87259CFFE55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50A88D6-87F6-4E4F-AD7C-8E0F5D9E989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2339F6A-19D4-4245-8A21-1DC1ADC1721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782A53F-11BB-41E0-84F8-B293EDBB195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109A1FB-EFD7-4310-8B08-B66A4385FF7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F6EFBB9-4BBD-4D9A-8CF2-B98FD073E4D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A15A0C1-B87C-47BA-9FB0-EACAD3C1732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EB56CC58-27B5-41C1-A779-632DE8B2659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7FF026A-FCF8-4B59-9D87-A5C2D0F079C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3CCE353-E01D-439E-91DD-02B59782A3C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6290EF1-F4A1-44E5-862E-AB25F87CC16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CFDD017-EEDB-486E-9396-DCF80923143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0D2054E-7E96-41B3-8B54-DBC9D989633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5518925-DD6A-4BDD-BE57-71DAD13EC9A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Calibri</vt:lpstr>
      <vt:lpstr>Segoe UI</vt:lpstr>
      <vt:lpstr>Segoe UI Semibold</vt:lpstr>
      <vt:lpstr>Segoe UI Semilight</vt:lpstr>
      <vt:lpstr>Tw Cen MT</vt:lpstr>
      <vt:lpstr>Tw Cen MT Condensed</vt:lpstr>
      <vt:lpstr>Wingdings 3</vt:lpstr>
      <vt:lpstr>Integral</vt:lpstr>
      <vt:lpstr>Totem Monitoring</vt:lpstr>
      <vt:lpstr>Equipe</vt:lpstr>
      <vt:lpstr>User Stories</vt:lpstr>
      <vt:lpstr>Proto Persona</vt:lpstr>
      <vt:lpstr>storyboard</vt:lpstr>
      <vt:lpstr>Canvas</vt:lpstr>
      <vt:lpstr>Requisitos</vt:lpstr>
      <vt:lpstr>Modelo conceitual do banco de dados</vt:lpstr>
      <vt:lpstr>Desenho de  solução</vt:lpstr>
      <vt:lpstr>BPMN</vt:lpstr>
      <vt:lpstr>Monitoramento</vt:lpstr>
      <vt:lpstr>Caso de Uso</vt:lpstr>
      <vt:lpstr>Diagrama de Sequência </vt:lpstr>
      <vt:lpstr>Mockup das telas</vt:lpstr>
      <vt:lpstr>Contas</vt:lpstr>
      <vt:lpstr>Site</vt:lpstr>
      <vt:lpstr>Indicadores De alerta </vt:lpstr>
      <vt:lpstr>Protótipo</vt:lpstr>
      <vt:lpstr>gRAFANA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2019-10-23T13:20:13Z</dcterms:created>
  <dcterms:modified xsi:type="dcterms:W3CDTF">2019-11-22T20:32:59Z</dcterms:modified>
</cp:coreProperties>
</file>