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85"/>
  </p:sldMasterIdLst>
  <p:notesMasterIdLst>
    <p:notesMasterId r:id="rId111"/>
  </p:notesMasterIdLst>
  <p:sldIdLst>
    <p:sldId id="256" r:id="rId86"/>
    <p:sldId id="278" r:id="rId87"/>
    <p:sldId id="280" r:id="rId88"/>
    <p:sldId id="282" r:id="rId89"/>
    <p:sldId id="294" r:id="rId90"/>
    <p:sldId id="304" r:id="rId91"/>
    <p:sldId id="283" r:id="rId92"/>
    <p:sldId id="286" r:id="rId93"/>
    <p:sldId id="293" r:id="rId94"/>
    <p:sldId id="301" r:id="rId95"/>
    <p:sldId id="302" r:id="rId96"/>
    <p:sldId id="303" r:id="rId97"/>
    <p:sldId id="288" r:id="rId98"/>
    <p:sldId id="287" r:id="rId99"/>
    <p:sldId id="295" r:id="rId100"/>
    <p:sldId id="296" r:id="rId101"/>
    <p:sldId id="297" r:id="rId102"/>
    <p:sldId id="300" r:id="rId103"/>
    <p:sldId id="290" r:id="rId104"/>
    <p:sldId id="291" r:id="rId105"/>
    <p:sldId id="299" r:id="rId106"/>
    <p:sldId id="298" r:id="rId107"/>
    <p:sldId id="289" r:id="rId108"/>
    <p:sldId id="292" r:id="rId109"/>
    <p:sldId id="284" r:id="rId1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FFFFFF"/>
    <a:srgbClr val="FEFEFE"/>
    <a:srgbClr val="8FFA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slide" Target="slides/slide4.xml"/><Relationship Id="rId112" Type="http://schemas.openxmlformats.org/officeDocument/2006/relationships/presProps" Target="presProps.xml"/><Relationship Id="rId16" Type="http://schemas.openxmlformats.org/officeDocument/2006/relationships/customXml" Target="../customXml/item16.xml"/><Relationship Id="rId107" Type="http://schemas.openxmlformats.org/officeDocument/2006/relationships/slide" Target="slides/slide22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slide" Target="slides/slide17.xml"/><Relationship Id="rId5" Type="http://schemas.openxmlformats.org/officeDocument/2006/relationships/customXml" Target="../customXml/item5.xml"/><Relationship Id="rId90" Type="http://schemas.openxmlformats.org/officeDocument/2006/relationships/slide" Target="slides/slide5.xml"/><Relationship Id="rId95" Type="http://schemas.openxmlformats.org/officeDocument/2006/relationships/slide" Target="slides/slide10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viewProps" Target="viewProps.xml"/><Relationship Id="rId80" Type="http://schemas.openxmlformats.org/officeDocument/2006/relationships/customXml" Target="../customXml/item80.xml"/><Relationship Id="rId85" Type="http://schemas.openxmlformats.org/officeDocument/2006/relationships/slideMaster" Target="slideMasters/slideMaster1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slide" Target="slides/slide18.xml"/><Relationship Id="rId108" Type="http://schemas.openxmlformats.org/officeDocument/2006/relationships/slide" Target="slides/slide23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slide" Target="slides/slide6.xml"/><Relationship Id="rId96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slide" Target="slides/slide21.xml"/><Relationship Id="rId114" Type="http://schemas.openxmlformats.org/officeDocument/2006/relationships/theme" Target="theme/theme1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slide" Target="slides/slide1.xml"/><Relationship Id="rId94" Type="http://schemas.openxmlformats.org/officeDocument/2006/relationships/slide" Target="slides/slide9.xml"/><Relationship Id="rId99" Type="http://schemas.openxmlformats.org/officeDocument/2006/relationships/slide" Target="slides/slide14.xml"/><Relationship Id="rId101" Type="http://schemas.openxmlformats.org/officeDocument/2006/relationships/slide" Target="slides/slide16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24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slide" Target="slides/slide12.xml"/><Relationship Id="rId104" Type="http://schemas.openxmlformats.org/officeDocument/2006/relationships/slide" Target="slides/slide19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slide" Target="slides/slide7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slide" Target="slides/slide2.xml"/><Relationship Id="rId110" Type="http://schemas.openxmlformats.org/officeDocument/2006/relationships/slide" Target="slides/slide25.xml"/><Relationship Id="rId115" Type="http://schemas.openxmlformats.org/officeDocument/2006/relationships/tableStyles" Target="tableStyles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slide" Target="slides/slide15.xml"/><Relationship Id="rId105" Type="http://schemas.openxmlformats.org/officeDocument/2006/relationships/slide" Target="slides/slide20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slide" Target="slides/slide8.xml"/><Relationship Id="rId98" Type="http://schemas.openxmlformats.org/officeDocument/2006/relationships/slide" Target="slides/slide13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slide" Target="slides/slide3.xml"/><Relationship Id="rId11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CPU</c:v>
          </c:tx>
          <c:spPr>
            <a:solidFill>
              <a:schemeClr val="accent1">
                <a:shade val="65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00-411B-ABB7-1FC36752CB41}"/>
            </c:ext>
          </c:extLst>
        </c:ser>
        <c:ser>
          <c:idx val="1"/>
          <c:order val="1"/>
          <c:tx>
            <c:v>MEMÓRIA</c:v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00-411B-ABB7-1FC36752CB41}"/>
            </c:ext>
          </c:extLst>
        </c:ser>
        <c:ser>
          <c:idx val="2"/>
          <c:order val="2"/>
          <c:tx>
            <c:v>DISCO</c:v>
          </c:tx>
          <c:spPr>
            <a:solidFill>
              <a:schemeClr val="accent1">
                <a:tint val="65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00-411B-ABB7-1FC36752CB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80589184"/>
        <c:axId val="80590720"/>
      </c:barChart>
      <c:catAx>
        <c:axId val="805891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0590720"/>
        <c:crosses val="autoZero"/>
        <c:auto val="1"/>
        <c:lblAlgn val="ctr"/>
        <c:lblOffset val="100"/>
        <c:noMultiLvlLbl val="0"/>
      </c:catAx>
      <c:valAx>
        <c:axId val="80590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0589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CPU</c:v>
          </c:tx>
          <c:spPr>
            <a:ln w="38100" cap="flat" cmpd="dbl" algn="ctr">
              <a:solidFill>
                <a:schemeClr val="accent1">
                  <a:shade val="65000"/>
                </a:schemeClr>
              </a:solidFill>
              <a:miter lim="800000"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2.2999999999999998</c:v>
                </c:pt>
                <c:pt idx="3">
                  <c:v>1.8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9E-4CA4-86ED-27673B430A4F}"/>
            </c:ext>
          </c:extLst>
        </c:ser>
        <c:ser>
          <c:idx val="1"/>
          <c:order val="1"/>
          <c:tx>
            <c:v>MEMÓRIA</c:v>
          </c:tx>
          <c:spPr>
            <a:ln w="38100" cap="flat" cmpd="dbl" algn="ctr">
              <a:solidFill>
                <a:schemeClr val="accent1"/>
              </a:solidFill>
              <a:miter lim="800000"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1.4</c:v>
                </c:pt>
                <c:pt idx="1">
                  <c:v>2</c:v>
                </c:pt>
                <c:pt idx="2">
                  <c:v>1.7</c:v>
                </c:pt>
                <c:pt idx="3">
                  <c:v>2.4</c:v>
                </c:pt>
                <c:pt idx="4">
                  <c:v>2.2000000000000002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9E-4CA4-86ED-27673B430A4F}"/>
            </c:ext>
          </c:extLst>
        </c:ser>
        <c:ser>
          <c:idx val="2"/>
          <c:order val="2"/>
          <c:tx>
            <c:v>DISCO</c:v>
          </c:tx>
          <c:spPr>
            <a:ln w="38100" cap="flat" cmpd="dbl" algn="ctr">
              <a:solidFill>
                <a:schemeClr val="accent1">
                  <a:tint val="65000"/>
                </a:schemeClr>
              </a:solidFill>
              <a:miter lim="800000"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2.6</c:v>
                </c:pt>
                <c:pt idx="2">
                  <c:v>2.5</c:v>
                </c:pt>
                <c:pt idx="3">
                  <c:v>3</c:v>
                </c:pt>
                <c:pt idx="4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89E-4CA4-86ED-27673B430A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915456"/>
        <c:axId val="82604800"/>
      </c:lineChart>
      <c:catAx>
        <c:axId val="80915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one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2604800"/>
        <c:crosses val="autoZero"/>
        <c:auto val="1"/>
        <c:lblAlgn val="ctr"/>
        <c:lblOffset val="100"/>
        <c:noMultiLvlLbl val="0"/>
      </c:catAx>
      <c:valAx>
        <c:axId val="8260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0915456"/>
        <c:crosses val="autoZero"/>
        <c:crossBetween val="between"/>
        <c:majorUnit val="0.8500000000000002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84.xml"/><Relationship Id="rId18" Type="http://schemas.openxmlformats.org/officeDocument/2006/relationships/customXml" Target="../../customXml/item53.xml"/><Relationship Id="rId26" Type="http://schemas.openxmlformats.org/officeDocument/2006/relationships/image" Target="../media/image20.png"/><Relationship Id="rId39" Type="http://schemas.openxmlformats.org/officeDocument/2006/relationships/image" Target="../media/image32.png"/><Relationship Id="rId21" Type="http://schemas.openxmlformats.org/officeDocument/2006/relationships/customXml" Target="../../customXml/item74.xml"/><Relationship Id="rId34" Type="http://schemas.openxmlformats.org/officeDocument/2006/relationships/image" Target="../media/image28.png"/><Relationship Id="rId42" Type="http://schemas.openxmlformats.org/officeDocument/2006/relationships/image" Target="../media/image4.png"/><Relationship Id="rId7" Type="http://schemas.openxmlformats.org/officeDocument/2006/relationships/customXml" Target="../../customXml/item66.xml"/><Relationship Id="rId2" Type="http://schemas.openxmlformats.org/officeDocument/2006/relationships/customXml" Target="../../customXml/item71.xml"/><Relationship Id="rId16" Type="http://schemas.openxmlformats.org/officeDocument/2006/relationships/customXml" Target="../../customXml/item77.xml"/><Relationship Id="rId20" Type="http://schemas.openxmlformats.org/officeDocument/2006/relationships/customXml" Target="../../customXml/item63.xml"/><Relationship Id="rId29" Type="http://schemas.openxmlformats.org/officeDocument/2006/relationships/image" Target="../media/image23.png"/><Relationship Id="rId41" Type="http://schemas.openxmlformats.org/officeDocument/2006/relationships/image" Target="../media/image34.png"/><Relationship Id="rId1" Type="http://schemas.openxmlformats.org/officeDocument/2006/relationships/customXml" Target="../../customXml/item17.xml"/><Relationship Id="rId6" Type="http://schemas.openxmlformats.org/officeDocument/2006/relationships/customXml" Target="../../customXml/item8.xml"/><Relationship Id="rId11" Type="http://schemas.openxmlformats.org/officeDocument/2006/relationships/customXml" Target="../../customXml/item70.xml"/><Relationship Id="rId24" Type="http://schemas.openxmlformats.org/officeDocument/2006/relationships/slideLayout" Target="../slideLayouts/slideLayout6.xml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40" Type="http://schemas.openxmlformats.org/officeDocument/2006/relationships/image" Target="../media/image33.png"/><Relationship Id="rId5" Type="http://schemas.openxmlformats.org/officeDocument/2006/relationships/customXml" Target="../../customXml/item13.xml"/><Relationship Id="rId15" Type="http://schemas.openxmlformats.org/officeDocument/2006/relationships/customXml" Target="../../customXml/item10.xml"/><Relationship Id="rId23" Type="http://schemas.openxmlformats.org/officeDocument/2006/relationships/customXml" Target="../../customXml/item37.xml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10" Type="http://schemas.openxmlformats.org/officeDocument/2006/relationships/customXml" Target="../../customXml/item46.xml"/><Relationship Id="rId19" Type="http://schemas.openxmlformats.org/officeDocument/2006/relationships/customXml" Target="../../customXml/item79.xml"/><Relationship Id="rId31" Type="http://schemas.openxmlformats.org/officeDocument/2006/relationships/image" Target="../media/image25.emf"/><Relationship Id="rId4" Type="http://schemas.openxmlformats.org/officeDocument/2006/relationships/customXml" Target="../../customXml/item48.xml"/><Relationship Id="rId9" Type="http://schemas.openxmlformats.org/officeDocument/2006/relationships/customXml" Target="../../customXml/item20.xml"/><Relationship Id="rId14" Type="http://schemas.openxmlformats.org/officeDocument/2006/relationships/customXml" Target="../../customXml/item22.xml"/><Relationship Id="rId22" Type="http://schemas.openxmlformats.org/officeDocument/2006/relationships/customXml" Target="../../customXml/item27.xml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43" Type="http://schemas.microsoft.com/office/2007/relationships/hdphoto" Target="../media/hdphoto1.wdp"/><Relationship Id="rId8" Type="http://schemas.openxmlformats.org/officeDocument/2006/relationships/customXml" Target="../../customXml/item1.xml"/><Relationship Id="rId3" Type="http://schemas.openxmlformats.org/officeDocument/2006/relationships/customXml" Target="../../customXml/item69.xml"/><Relationship Id="rId12" Type="http://schemas.openxmlformats.org/officeDocument/2006/relationships/customXml" Target="../../customXml/item31.xml"/><Relationship Id="rId17" Type="http://schemas.openxmlformats.org/officeDocument/2006/relationships/customXml" Target="../../customXml/item4.xml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5.xml"/><Relationship Id="rId18" Type="http://schemas.openxmlformats.org/officeDocument/2006/relationships/image" Target="../media/image21.png"/><Relationship Id="rId26" Type="http://schemas.openxmlformats.org/officeDocument/2006/relationships/image" Target="../media/image26.png"/><Relationship Id="rId3" Type="http://schemas.openxmlformats.org/officeDocument/2006/relationships/customXml" Target="../../customXml/item25.xml"/><Relationship Id="rId21" Type="http://schemas.openxmlformats.org/officeDocument/2006/relationships/image" Target="../media/image24.png"/><Relationship Id="rId7" Type="http://schemas.openxmlformats.org/officeDocument/2006/relationships/customXml" Target="../../customXml/item39.xml"/><Relationship Id="rId12" Type="http://schemas.openxmlformats.org/officeDocument/2006/relationships/customXml" Target="../../customXml/item62.xml"/><Relationship Id="rId17" Type="http://schemas.openxmlformats.org/officeDocument/2006/relationships/image" Target="../media/image20.png"/><Relationship Id="rId25" Type="http://schemas.openxmlformats.org/officeDocument/2006/relationships/image" Target="../media/image25.emf"/><Relationship Id="rId33" Type="http://schemas.microsoft.com/office/2007/relationships/hdphoto" Target="../media/hdphoto1.wdp"/><Relationship Id="rId2" Type="http://schemas.openxmlformats.org/officeDocument/2006/relationships/customXml" Target="../../customXml/item47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microsoft.com/office/2007/relationships/hdphoto" Target="../media/hdphoto4.wdp"/><Relationship Id="rId1" Type="http://schemas.openxmlformats.org/officeDocument/2006/relationships/customXml" Target="../../customXml/item72.xml"/><Relationship Id="rId6" Type="http://schemas.openxmlformats.org/officeDocument/2006/relationships/customXml" Target="../../customXml/item11.xml"/><Relationship Id="rId11" Type="http://schemas.openxmlformats.org/officeDocument/2006/relationships/customXml" Target="../../customXml/item2.xml"/><Relationship Id="rId24" Type="http://schemas.openxmlformats.org/officeDocument/2006/relationships/image" Target="../media/image35.png"/><Relationship Id="rId32" Type="http://schemas.openxmlformats.org/officeDocument/2006/relationships/image" Target="../media/image4.png"/><Relationship Id="rId5" Type="http://schemas.openxmlformats.org/officeDocument/2006/relationships/customXml" Target="../../customXml/item16.xml"/><Relationship Id="rId15" Type="http://schemas.openxmlformats.org/officeDocument/2006/relationships/slideLayout" Target="../slideLayouts/slideLayout6.xml"/><Relationship Id="rId23" Type="http://schemas.openxmlformats.org/officeDocument/2006/relationships/chart" Target="../charts/chart2.xml"/><Relationship Id="rId28" Type="http://schemas.openxmlformats.org/officeDocument/2006/relationships/image" Target="../media/image31.png"/><Relationship Id="rId10" Type="http://schemas.openxmlformats.org/officeDocument/2006/relationships/customXml" Target="../../customXml/item49.xml"/><Relationship Id="rId19" Type="http://schemas.openxmlformats.org/officeDocument/2006/relationships/image" Target="../media/image22.png"/><Relationship Id="rId31" Type="http://schemas.openxmlformats.org/officeDocument/2006/relationships/image" Target="../media/image33.png"/><Relationship Id="rId4" Type="http://schemas.openxmlformats.org/officeDocument/2006/relationships/customXml" Target="../../customXml/item38.xml"/><Relationship Id="rId9" Type="http://schemas.openxmlformats.org/officeDocument/2006/relationships/customXml" Target="../../customXml/item3.xml"/><Relationship Id="rId14" Type="http://schemas.openxmlformats.org/officeDocument/2006/relationships/customXml" Target="../../customXml/item26.xml"/><Relationship Id="rId22" Type="http://schemas.openxmlformats.org/officeDocument/2006/relationships/chart" Target="../charts/chart1.xml"/><Relationship Id="rId27" Type="http://schemas.openxmlformats.org/officeDocument/2006/relationships/image" Target="../media/image27.png"/><Relationship Id="rId30" Type="http://schemas.openxmlformats.org/officeDocument/2006/relationships/image" Target="../media/image32.png"/><Relationship Id="rId8" Type="http://schemas.openxmlformats.org/officeDocument/2006/relationships/customXml" Target="../../customXml/item28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54723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Totem Monitoring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0C2AA95-911C-4925-9262-54C19D8A00DE}"/>
              </a:ext>
            </a:extLst>
          </p:cNvPr>
          <p:cNvSpPr/>
          <p:nvPr/>
        </p:nvSpPr>
        <p:spPr>
          <a:xfrm>
            <a:off x="5833363" y="2449689"/>
            <a:ext cx="1952977" cy="1919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C71D22-DA2F-4060-8367-7CC063B145DF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839" y="1066960"/>
            <a:ext cx="536127" cy="536127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B1EF8A3-6379-4585-8186-13970FCFE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243" y="812800"/>
            <a:ext cx="10953563" cy="60452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15AEFDB-1714-4521-83A0-5EA8BBC7F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327" y="103471"/>
            <a:ext cx="9720072" cy="810929"/>
          </a:xfrm>
        </p:spPr>
        <p:txBody>
          <a:bodyPr/>
          <a:lstStyle/>
          <a:p>
            <a:r>
              <a:rPr lang="pt-BR" dirty="0"/>
              <a:t>Cadastro</a:t>
            </a:r>
          </a:p>
        </p:txBody>
      </p:sp>
    </p:spTree>
    <p:extLst>
      <p:ext uri="{BB962C8B-B14F-4D97-AF65-F5344CB8AC3E}">
        <p14:creationId xmlns:p14="http://schemas.microsoft.com/office/powerpoint/2010/main" val="103279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CC71D22-DA2F-4060-8367-7CC063B145DF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839" y="1066960"/>
            <a:ext cx="536127" cy="536127"/>
          </a:xfrm>
          <a:prstGeom prst="rect">
            <a:avLst/>
          </a:prstGeom>
        </p:spPr>
      </p:pic>
      <p:pic>
        <p:nvPicPr>
          <p:cNvPr id="6" name="Picture 5" descr="A picture containing white, hanging, table, room&#10;&#10;Description automatically generated">
            <a:extLst>
              <a:ext uri="{FF2B5EF4-FFF2-40B4-BE49-F238E27FC236}">
                <a16:creationId xmlns:a16="http://schemas.microsoft.com/office/drawing/2014/main" id="{A9ECB373-46F9-44E6-B512-BABCDDE7E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38" y="2193925"/>
            <a:ext cx="12071751" cy="305332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C275B88-4979-46FD-812A-AF5CF4BDE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dirty="0"/>
              <a:t>Monitoramento</a:t>
            </a:r>
          </a:p>
        </p:txBody>
      </p:sp>
    </p:spTree>
    <p:extLst>
      <p:ext uri="{BB962C8B-B14F-4D97-AF65-F5344CB8AC3E}">
        <p14:creationId xmlns:p14="http://schemas.microsoft.com/office/powerpoint/2010/main" val="1427098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CC71D22-DA2F-4060-8367-7CC063B145DF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839" y="1066960"/>
            <a:ext cx="536127" cy="536127"/>
          </a:xfrm>
          <a:prstGeom prst="rect">
            <a:avLst/>
          </a:prstGeom>
        </p:spPr>
      </p:pic>
      <p:pic>
        <p:nvPicPr>
          <p:cNvPr id="6" name="Picture 5" descr="A close up of a white wall&#10;&#10;Description automatically generated">
            <a:extLst>
              <a:ext uri="{FF2B5EF4-FFF2-40B4-BE49-F238E27FC236}">
                <a16:creationId xmlns:a16="http://schemas.microsoft.com/office/drawing/2014/main" id="{6F043D9E-E777-4670-8080-63593A06C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25" y="818604"/>
            <a:ext cx="11382375" cy="540067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AFA10AB-1DF8-4AEC-83E6-1EE197B20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381" y="220128"/>
            <a:ext cx="9720072" cy="837185"/>
          </a:xfrm>
        </p:spPr>
        <p:txBody>
          <a:bodyPr/>
          <a:lstStyle/>
          <a:p>
            <a:r>
              <a:rPr lang="pt-BR" dirty="0"/>
              <a:t>Notificação</a:t>
            </a:r>
          </a:p>
        </p:txBody>
      </p:sp>
    </p:spTree>
    <p:extLst>
      <p:ext uri="{BB962C8B-B14F-4D97-AF65-F5344CB8AC3E}">
        <p14:creationId xmlns:p14="http://schemas.microsoft.com/office/powerpoint/2010/main" val="1991237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6">
            <a:extLst>
              <a:ext uri="{FF2B5EF4-FFF2-40B4-BE49-F238E27FC236}">
                <a16:creationId xmlns:a16="http://schemas.microsoft.com/office/drawing/2014/main" id="{AB832D16-7558-4209-B5E6-60CFB7383E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0B201792-59B9-4FE8-9B2A-7F7A5AED03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20">
            <a:extLst>
              <a:ext uri="{FF2B5EF4-FFF2-40B4-BE49-F238E27FC236}">
                <a16:creationId xmlns:a16="http://schemas.microsoft.com/office/drawing/2014/main" id="{461931C1-E9DE-4D66-831E-9ABDF15748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22">
            <a:extLst>
              <a:ext uri="{FF2B5EF4-FFF2-40B4-BE49-F238E27FC236}">
                <a16:creationId xmlns:a16="http://schemas.microsoft.com/office/drawing/2014/main" id="{FA4CECB3-C22E-4C8B-BAF3-FF4CF5B40D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B267D0C5-73F7-42FF-B095-8F1E57AD95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661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79E0B-1547-47D3-930D-E0B40FC8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22" y="635416"/>
            <a:ext cx="3185917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Caso de Uso</a:t>
            </a:r>
          </a:p>
        </p:txBody>
      </p:sp>
      <p:cxnSp>
        <p:nvCxnSpPr>
          <p:cNvPr id="38" name="Straight Connector 26">
            <a:extLst>
              <a:ext uri="{FF2B5EF4-FFF2-40B4-BE49-F238E27FC236}">
                <a16:creationId xmlns:a16="http://schemas.microsoft.com/office/drawing/2014/main" id="{8E17E5BA-9A68-4F5E-8C0E-C94E4402B2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8749" y="3765314"/>
            <a:ext cx="2834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8">
            <a:extLst>
              <a:ext uri="{FF2B5EF4-FFF2-40B4-BE49-F238E27FC236}">
                <a16:creationId xmlns:a16="http://schemas.microsoft.com/office/drawing/2014/main" id="{214C73F2-6925-4D25-B019-A2AAF3B39F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6037730" y="2302274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0">
            <a:extLst>
              <a:ext uri="{FF2B5EF4-FFF2-40B4-BE49-F238E27FC236}">
                <a16:creationId xmlns:a16="http://schemas.microsoft.com/office/drawing/2014/main" id="{0F24C92C-BD4D-4E7A-A2A2-38D6CE2C9C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5130" y="1963779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>
            <a:extLst>
              <a:ext uri="{FF2B5EF4-FFF2-40B4-BE49-F238E27FC236}">
                <a16:creationId xmlns:a16="http://schemas.microsoft.com/office/drawing/2014/main" id="{3444CEA6-2739-425B-9B07-27CDD2EAA4AA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6127" y="3901395"/>
            <a:ext cx="2368062" cy="236806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A396B8-984A-4D58-BFE4-CC3FA35DF8E8}"/>
              </a:ext>
            </a:extLst>
          </p:cNvPr>
          <p:cNvSpPr/>
          <p:nvPr/>
        </p:nvSpPr>
        <p:spPr>
          <a:xfrm>
            <a:off x="4235116" y="1102882"/>
            <a:ext cx="7399421" cy="5586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B1E2E86-E31C-43C0-B167-C0AE6BA36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627" y="1448938"/>
            <a:ext cx="7224451" cy="4894563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18603C1-A573-435E-BD1F-242513D16FDD}"/>
              </a:ext>
            </a:extLst>
          </p:cNvPr>
          <p:cNvSpPr/>
          <p:nvPr/>
        </p:nvSpPr>
        <p:spPr>
          <a:xfrm>
            <a:off x="7404309" y="1525151"/>
            <a:ext cx="2485646" cy="1600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CB722B4-E9C5-4DE5-9E36-5AC8A1A5715E}"/>
              </a:ext>
            </a:extLst>
          </p:cNvPr>
          <p:cNvSpPr/>
          <p:nvPr/>
        </p:nvSpPr>
        <p:spPr>
          <a:xfrm>
            <a:off x="7357616" y="582290"/>
            <a:ext cx="2672989" cy="520591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Gerenciamento de usuários</a:t>
            </a:r>
          </a:p>
        </p:txBody>
      </p:sp>
    </p:spTree>
    <p:extLst>
      <p:ext uri="{BB962C8B-B14F-4D97-AF65-F5344CB8AC3E}">
        <p14:creationId xmlns:p14="http://schemas.microsoft.com/office/powerpoint/2010/main" val="1115384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9E0B-1547-47D3-930D-E0B40FC8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de Uso</a:t>
            </a:r>
          </a:p>
        </p:txBody>
      </p:sp>
      <p:pic>
        <p:nvPicPr>
          <p:cNvPr id="11" name="Picture 10" descr="A close up of a mans face&#10;&#10;Description automatically generated">
            <a:extLst>
              <a:ext uri="{FF2B5EF4-FFF2-40B4-BE49-F238E27FC236}">
                <a16:creationId xmlns:a16="http://schemas.microsoft.com/office/drawing/2014/main" id="{ADC7D1F3-706F-443F-B755-DB4F7D485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04" y="2776738"/>
            <a:ext cx="8680068" cy="3599647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7470C22-CC09-4A16-8507-AF69CCDC2E5F}"/>
              </a:ext>
            </a:extLst>
          </p:cNvPr>
          <p:cNvSpPr/>
          <p:nvPr/>
        </p:nvSpPr>
        <p:spPr>
          <a:xfrm>
            <a:off x="7091568" y="2293477"/>
            <a:ext cx="971020" cy="352532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44A77F-2F50-48E1-90D5-B3B07056419C}"/>
              </a:ext>
            </a:extLst>
          </p:cNvPr>
          <p:cNvSpPr/>
          <p:nvPr/>
        </p:nvSpPr>
        <p:spPr>
          <a:xfrm>
            <a:off x="6932178" y="2867811"/>
            <a:ext cx="1289801" cy="1851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523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9E0B-1547-47D3-930D-E0B40FC8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de Uso</a:t>
            </a:r>
          </a:p>
        </p:txBody>
      </p:sp>
      <p:pic>
        <p:nvPicPr>
          <p:cNvPr id="11" name="Picture 10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7B22E4F-1E60-429E-AFB3-5B0EB335F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516" y="2262127"/>
            <a:ext cx="5903296" cy="4456987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0A83A22-D0E8-4EFC-AFAA-CF206B7ADF4E}"/>
              </a:ext>
            </a:extLst>
          </p:cNvPr>
          <p:cNvSpPr/>
          <p:nvPr/>
        </p:nvSpPr>
        <p:spPr>
          <a:xfrm>
            <a:off x="6242062" y="1732300"/>
            <a:ext cx="1064432" cy="352532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D50ADE-87AE-4FF2-9BBB-3AF222A7E91A}"/>
              </a:ext>
            </a:extLst>
          </p:cNvPr>
          <p:cNvSpPr/>
          <p:nvPr/>
        </p:nvSpPr>
        <p:spPr>
          <a:xfrm>
            <a:off x="6129378" y="2331796"/>
            <a:ext cx="1289801" cy="2189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698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9E0B-1547-47D3-930D-E0B40FC8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de Uso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6E20515-A4E2-494A-92C5-EC209268B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01" y="2457111"/>
            <a:ext cx="7797521" cy="422547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133496-2559-4C11-A496-6A524CFFF60B}"/>
              </a:ext>
            </a:extLst>
          </p:cNvPr>
          <p:cNvSpPr/>
          <p:nvPr/>
        </p:nvSpPr>
        <p:spPr>
          <a:xfrm>
            <a:off x="5431308" y="1782829"/>
            <a:ext cx="2085737" cy="396182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Criação de usuário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14DD34-6ECC-4492-BD1E-EA21FC2103ED}"/>
              </a:ext>
            </a:extLst>
          </p:cNvPr>
          <p:cNvSpPr/>
          <p:nvPr/>
        </p:nvSpPr>
        <p:spPr>
          <a:xfrm>
            <a:off x="5802489" y="2551290"/>
            <a:ext cx="1343377" cy="1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C71D22-DA2F-4060-8367-7CC063B145D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5012" y="1066960"/>
            <a:ext cx="536127" cy="53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18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9E0B-1547-47D3-930D-E0B40FC8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de Uso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161C4617-09DF-4439-A29C-65EC8A5F8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319" y="2364609"/>
            <a:ext cx="8191669" cy="434866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70CB4C-CA9C-409D-9A4E-DE39A42BB599}"/>
              </a:ext>
            </a:extLst>
          </p:cNvPr>
          <p:cNvSpPr/>
          <p:nvPr/>
        </p:nvSpPr>
        <p:spPr>
          <a:xfrm>
            <a:off x="5667012" y="1681291"/>
            <a:ext cx="2088463" cy="403541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 do Dashboard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C2AA95-911C-4925-9262-54C19D8A00DE}"/>
              </a:ext>
            </a:extLst>
          </p:cNvPr>
          <p:cNvSpPr/>
          <p:nvPr/>
        </p:nvSpPr>
        <p:spPr>
          <a:xfrm>
            <a:off x="5833363" y="2449689"/>
            <a:ext cx="1952977" cy="1919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C71D22-DA2F-4060-8367-7CC063B145D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839" y="1066960"/>
            <a:ext cx="536127" cy="53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61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E847499-DC67-47FB-BA96-C84E7183F10A}"/>
              </a:ext>
            </a:extLst>
          </p:cNvPr>
          <p:cNvSpPr/>
          <p:nvPr/>
        </p:nvSpPr>
        <p:spPr>
          <a:xfrm>
            <a:off x="0" y="-13254"/>
            <a:ext cx="12192000" cy="4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0BD4-2840-45D0-9D19-9D7744E8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37484"/>
            <a:ext cx="7772400" cy="1285694"/>
          </a:xfrm>
        </p:spPr>
        <p:txBody>
          <a:bodyPr>
            <a:normAutofit/>
          </a:bodyPr>
          <a:lstStyle/>
          <a:p>
            <a:r>
              <a:rPr lang="pt-BR" sz="7200" dirty="0"/>
              <a:t>Mockup das telas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D6E3A-A203-4B8C-9321-19F1DBB5EC5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0560" y="-13254"/>
            <a:ext cx="4019175" cy="4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1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32D3A-47A7-425E-8D60-88134011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52" y="585216"/>
            <a:ext cx="2110366" cy="1499616"/>
          </a:xfrm>
        </p:spPr>
        <p:txBody>
          <a:bodyPr/>
          <a:lstStyle/>
          <a:p>
            <a:r>
              <a:rPr lang="pt-BR" dirty="0"/>
              <a:t>Contas</a:t>
            </a:r>
          </a:p>
        </p:txBody>
      </p:sp>
      <p:grpSp>
        <p:nvGrpSpPr>
          <p:cNvPr id="3" name="WebBrowser">
            <a:extLst>
              <a:ext uri="{FF2B5EF4-FFF2-40B4-BE49-F238E27FC236}">
                <a16:creationId xmlns:a16="http://schemas.microsoft.com/office/drawing/2014/main" id="{34BA25A2-5B5A-4353-BCA7-D5AB656DB63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048000" y="0"/>
            <a:ext cx="9144000" cy="6858000"/>
            <a:chOff x="0" y="0"/>
            <a:chExt cx="9144000" cy="6858000"/>
          </a:xfrm>
        </p:grpSpPr>
        <p:sp>
          <p:nvSpPr>
            <p:cNvPr id="4" name="Background">
              <a:extLst>
                <a:ext uri="{FF2B5EF4-FFF2-40B4-BE49-F238E27FC236}">
                  <a16:creationId xmlns:a16="http://schemas.microsoft.com/office/drawing/2014/main" id="{E131AA13-C7BF-41DB-9A7B-3E64709E992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WindowTitle">
              <a:extLst>
                <a:ext uri="{FF2B5EF4-FFF2-40B4-BE49-F238E27FC236}">
                  <a16:creationId xmlns:a16="http://schemas.microsoft.com/office/drawing/2014/main" id="{984721B8-AB80-45D9-8E2D-E5044A1BA070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7A29B8ED-DD58-4075-8C91-59C6EEBEB9B4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>
                <a:extLst>
                  <a:ext uri="{FF2B5EF4-FFF2-40B4-BE49-F238E27FC236}">
                    <a16:creationId xmlns:a16="http://schemas.microsoft.com/office/drawing/2014/main" id="{E7F0C1E0-659B-4AEC-9CB4-AE11F9769EA6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>
                <a:extLst>
                  <a:ext uri="{FF2B5EF4-FFF2-40B4-BE49-F238E27FC236}">
                    <a16:creationId xmlns:a16="http://schemas.microsoft.com/office/drawing/2014/main" id="{1E6E55EF-2362-4C06-BB60-7C73EF5664C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F6BB9A96-9070-4B3D-89F2-71FE2822BC7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1F31A9DB-B79F-4D51-8488-1F48423A5FF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>
                <a:extLst>
                  <a:ext uri="{FF2B5EF4-FFF2-40B4-BE49-F238E27FC236}">
                    <a16:creationId xmlns:a16="http://schemas.microsoft.com/office/drawing/2014/main" id="{578BC97C-4183-4282-A4D8-548B30C6449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>
              <a:extLst>
                <a:ext uri="{FF2B5EF4-FFF2-40B4-BE49-F238E27FC236}">
                  <a16:creationId xmlns:a16="http://schemas.microsoft.com/office/drawing/2014/main" id="{04CADF45-D4BA-481B-8BC8-8A9C36D21D11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F555335F-BB29-4184-8B6A-C5D75A8A270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F7439221-444C-4343-97E4-131DB883F84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10DF54D6-C2B8-40DE-902A-ACDF2CF1319E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629427BA-DA89-41B5-815C-E75A220A4B4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86351E7-2A63-4EFC-86FC-2043E6C6210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WebPageBody">
              <a:extLst>
                <a:ext uri="{FF2B5EF4-FFF2-40B4-BE49-F238E27FC236}">
                  <a16:creationId xmlns:a16="http://schemas.microsoft.com/office/drawing/2014/main" id="{03B26B5C-746F-4DF9-9BFA-03D9F6990896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EF5BEE12-A74B-48EF-AF13-90BA0FAF4233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622E65-F757-4D2C-AB54-67EC22C528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4DAC60F3-5B3F-4ABE-A527-3B5CB0987D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DDCAE378-C356-47DD-8AFC-4A94D18BBE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F8137AEA-C0BE-457C-94C2-0D6D94C6B1A2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" name="UrlBar">
                <a:extLst>
                  <a:ext uri="{FF2B5EF4-FFF2-40B4-BE49-F238E27FC236}">
                    <a16:creationId xmlns:a16="http://schemas.microsoft.com/office/drawing/2014/main" id="{70023620-8E6D-40F6-9BA9-FFDF0C9D9C6C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http://www.totemmonitorig/interno/contas.com</a:t>
                </a:r>
              </a:p>
            </p:txBody>
          </p:sp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id="{6CE13CE6-715B-40F3-91E0-C2DDA7B0B714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962A06F-B654-410B-8944-3B55E6A258D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FA435434-62F8-4DAF-8CEE-1C8BDB1574B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DC826595-72D4-4FFE-9289-0BDE2894B8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>
                  <a:extLst>
                    <a:ext uri="{FF2B5EF4-FFF2-40B4-BE49-F238E27FC236}">
                      <a16:creationId xmlns:a16="http://schemas.microsoft.com/office/drawing/2014/main" id="{264328A9-EAFB-4130-836D-EC473A148FD0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6">
                    <a:extLst>
                      <a:ext uri="{FF2B5EF4-FFF2-40B4-BE49-F238E27FC236}">
                        <a16:creationId xmlns:a16="http://schemas.microsoft.com/office/drawing/2014/main" id="{46C9E46B-EB34-478B-8786-FCBCF1E2CBC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7">
                    <a:extLst>
                      <a:ext uri="{FF2B5EF4-FFF2-40B4-BE49-F238E27FC236}">
                        <a16:creationId xmlns:a16="http://schemas.microsoft.com/office/drawing/2014/main" id="{3378A8AD-0535-4D32-83A2-8BA31F583A81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tângulo 78">
            <a:extLst>
              <a:ext uri="{FF2B5EF4-FFF2-40B4-BE49-F238E27FC236}">
                <a16:creationId xmlns:a16="http://schemas.microsoft.com/office/drawing/2014/main" id="{686CAC62-DDB4-4FAF-87E9-B505AF44E189}"/>
              </a:ext>
            </a:extLst>
          </p:cNvPr>
          <p:cNvSpPr/>
          <p:nvPr/>
        </p:nvSpPr>
        <p:spPr>
          <a:xfrm>
            <a:off x="3124201" y="685158"/>
            <a:ext cx="1793222" cy="6066802"/>
          </a:xfrm>
          <a:prstGeom prst="rect">
            <a:avLst/>
          </a:prstGeom>
          <a:solidFill>
            <a:srgbClr val="59C8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2D5A0ADE-E5D2-47A0-B3FA-A7087BF7702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917433" y="690852"/>
            <a:ext cx="7198366" cy="563752"/>
          </a:xfrm>
          <a:prstGeom prst="rect">
            <a:avLst/>
          </a:prstGeom>
          <a:solidFill>
            <a:srgbClr val="59C8D7"/>
          </a:solidFill>
          <a:ln w="6350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</p:txBody>
      </p:sp>
      <p:pic>
        <p:nvPicPr>
          <p:cNvPr id="34" name="Picture 1">
            <a:extLst>
              <a:ext uri="{FF2B5EF4-FFF2-40B4-BE49-F238E27FC236}">
                <a16:creationId xmlns:a16="http://schemas.microsoft.com/office/drawing/2014/main" id="{45A3E3A6-7E62-43AA-A598-FD1857614878}"/>
              </a:ext>
            </a:extLst>
          </p:cNvPr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609" y="835032"/>
            <a:ext cx="353024" cy="305842"/>
          </a:xfrm>
          <a:prstGeom prst="rect">
            <a:avLst/>
          </a:prstGeom>
        </p:spPr>
      </p:pic>
      <p:pic>
        <p:nvPicPr>
          <p:cNvPr id="35" name="Picture 4" descr="Resultado de imagem para login icon">
            <a:extLst>
              <a:ext uri="{FF2B5EF4-FFF2-40B4-BE49-F238E27FC236}">
                <a16:creationId xmlns:a16="http://schemas.microsoft.com/office/drawing/2014/main" id="{1FAED48D-102D-43B7-84B5-D12AECB03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790" y="805655"/>
            <a:ext cx="364595" cy="36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ontent">
            <a:extLst>
              <a:ext uri="{FF2B5EF4-FFF2-40B4-BE49-F238E27FC236}">
                <a16:creationId xmlns:a16="http://schemas.microsoft.com/office/drawing/2014/main" id="{080FB5A3-47C1-4687-BD90-F7AD57D6DBD9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10764385" y="835032"/>
            <a:ext cx="1210564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</a:p>
        </p:txBody>
      </p:sp>
      <p:sp>
        <p:nvSpPr>
          <p:cNvPr id="37" name="Seta para Baixo 83">
            <a:extLst>
              <a:ext uri="{FF2B5EF4-FFF2-40B4-BE49-F238E27FC236}">
                <a16:creationId xmlns:a16="http://schemas.microsoft.com/office/drawing/2014/main" id="{626AF235-2C27-44AA-BA07-E264BDE6A598}"/>
              </a:ext>
            </a:extLst>
          </p:cNvPr>
          <p:cNvSpPr/>
          <p:nvPr/>
        </p:nvSpPr>
        <p:spPr>
          <a:xfrm>
            <a:off x="11685517" y="905098"/>
            <a:ext cx="221335" cy="248912"/>
          </a:xfrm>
          <a:prstGeom prst="downArrow">
            <a:avLst>
              <a:gd name="adj1" fmla="val 50000"/>
              <a:gd name="adj2" fmla="val 1151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8" name="Picture 18" descr="Resultado de imagem para sino icon png">
            <a:extLst>
              <a:ext uri="{FF2B5EF4-FFF2-40B4-BE49-F238E27FC236}">
                <a16:creationId xmlns:a16="http://schemas.microsoft.com/office/drawing/2014/main" id="{13AFEE4F-9BA8-4E19-9E0F-03DB87EDC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353" y="762138"/>
            <a:ext cx="492466" cy="49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ontent">
            <a:extLst>
              <a:ext uri="{FF2B5EF4-FFF2-40B4-BE49-F238E27FC236}">
                <a16:creationId xmlns:a16="http://schemas.microsoft.com/office/drawing/2014/main" id="{2A7E6BDB-E546-4E2A-BA09-737D84905201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5091294" y="1412170"/>
            <a:ext cx="204233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CONTAS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0" name="Retângulo 84">
            <a:extLst>
              <a:ext uri="{FF2B5EF4-FFF2-40B4-BE49-F238E27FC236}">
                <a16:creationId xmlns:a16="http://schemas.microsoft.com/office/drawing/2014/main" id="{11E6EC34-56B0-4FB6-8E08-C4A68189DEB3}"/>
              </a:ext>
            </a:extLst>
          </p:cNvPr>
          <p:cNvSpPr/>
          <p:nvPr/>
        </p:nvSpPr>
        <p:spPr>
          <a:xfrm>
            <a:off x="5096591" y="1915525"/>
            <a:ext cx="6840049" cy="4790357"/>
          </a:xfrm>
          <a:prstGeom prst="rect">
            <a:avLst/>
          </a:prstGeom>
          <a:solidFill>
            <a:schemeClr val="bg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1" name="SearchBox">
            <a:extLst>
              <a:ext uri="{FF2B5EF4-FFF2-40B4-BE49-F238E27FC236}">
                <a16:creationId xmlns:a16="http://schemas.microsoft.com/office/drawing/2014/main" id="{AA22C6FC-F1F3-446F-BB6D-037322AA465C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8703664" y="1453678"/>
            <a:ext cx="2349011" cy="310896"/>
            <a:chOff x="4111925" y="3293645"/>
            <a:chExt cx="962997" cy="174108"/>
          </a:xfrm>
        </p:grpSpPr>
        <p:sp>
          <p:nvSpPr>
            <p:cNvPr id="42" name="Content">
              <a:extLst>
                <a:ext uri="{FF2B5EF4-FFF2-40B4-BE49-F238E27FC236}">
                  <a16:creationId xmlns:a16="http://schemas.microsoft.com/office/drawing/2014/main" id="{C427573C-8D86-40E1-8BFD-351DC30B2237}"/>
                </a:ext>
              </a:extLst>
            </p:cNvPr>
            <p:cNvSpPr>
              <a:spLocks/>
            </p:cNvSpPr>
            <p:nvPr/>
          </p:nvSpPr>
          <p:spPr>
            <a:xfrm>
              <a:off x="4111925" y="3313117"/>
              <a:ext cx="945432" cy="12802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3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8F7F2094-69C2-4D8C-8037-E0BCEB26DB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7468" y="3293645"/>
              <a:ext cx="127454" cy="174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Retângulo 86">
            <a:extLst>
              <a:ext uri="{FF2B5EF4-FFF2-40B4-BE49-F238E27FC236}">
                <a16:creationId xmlns:a16="http://schemas.microsoft.com/office/drawing/2014/main" id="{CEA307D8-4469-468F-ACB4-9D51F71B94CF}"/>
              </a:ext>
            </a:extLst>
          </p:cNvPr>
          <p:cNvSpPr/>
          <p:nvPr/>
        </p:nvSpPr>
        <p:spPr>
          <a:xfrm>
            <a:off x="5091283" y="2181718"/>
            <a:ext cx="6831484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113">
            <a:extLst>
              <a:ext uri="{FF2B5EF4-FFF2-40B4-BE49-F238E27FC236}">
                <a16:creationId xmlns:a16="http://schemas.microsoft.com/office/drawing/2014/main" id="{6E51F569-A416-4B4F-8710-22F7FE09D7FC}"/>
              </a:ext>
            </a:extLst>
          </p:cNvPr>
          <p:cNvSpPr/>
          <p:nvPr/>
        </p:nvSpPr>
        <p:spPr>
          <a:xfrm>
            <a:off x="5091294" y="3328125"/>
            <a:ext cx="6840049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114">
            <a:extLst>
              <a:ext uri="{FF2B5EF4-FFF2-40B4-BE49-F238E27FC236}">
                <a16:creationId xmlns:a16="http://schemas.microsoft.com/office/drawing/2014/main" id="{0F69693B-C08B-4143-B116-E145CE598AC5}"/>
              </a:ext>
            </a:extLst>
          </p:cNvPr>
          <p:cNvSpPr/>
          <p:nvPr/>
        </p:nvSpPr>
        <p:spPr>
          <a:xfrm>
            <a:off x="5091294" y="4417350"/>
            <a:ext cx="6840049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115">
            <a:extLst>
              <a:ext uri="{FF2B5EF4-FFF2-40B4-BE49-F238E27FC236}">
                <a16:creationId xmlns:a16="http://schemas.microsoft.com/office/drawing/2014/main" id="{5921C7DF-B7E2-4615-AF0B-B89884C67286}"/>
              </a:ext>
            </a:extLst>
          </p:cNvPr>
          <p:cNvSpPr/>
          <p:nvPr/>
        </p:nvSpPr>
        <p:spPr>
          <a:xfrm>
            <a:off x="5091294" y="5467320"/>
            <a:ext cx="6840049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116">
            <a:extLst>
              <a:ext uri="{FF2B5EF4-FFF2-40B4-BE49-F238E27FC236}">
                <a16:creationId xmlns:a16="http://schemas.microsoft.com/office/drawing/2014/main" id="{C098C05F-4418-4F9D-8174-B888ECDA3B53}"/>
              </a:ext>
            </a:extLst>
          </p:cNvPr>
          <p:cNvSpPr/>
          <p:nvPr/>
        </p:nvSpPr>
        <p:spPr>
          <a:xfrm>
            <a:off x="5101888" y="6506412"/>
            <a:ext cx="6840049" cy="1796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9" name="ScrollbarVertical">
            <a:extLst>
              <a:ext uri="{FF2B5EF4-FFF2-40B4-BE49-F238E27FC236}">
                <a16:creationId xmlns:a16="http://schemas.microsoft.com/office/drawing/2014/main" id="{3307A143-683B-4E5B-BE75-257C45C15534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11793956" y="1932138"/>
            <a:ext cx="147993" cy="4753951"/>
            <a:chOff x="4507455" y="1543109"/>
            <a:chExt cx="137198" cy="3562291"/>
          </a:xfrm>
        </p:grpSpPr>
        <p:sp>
          <p:nvSpPr>
            <p:cNvPr id="50" name="Background">
              <a:extLst>
                <a:ext uri="{FF2B5EF4-FFF2-40B4-BE49-F238E27FC236}">
                  <a16:creationId xmlns:a16="http://schemas.microsoft.com/office/drawing/2014/main" id="{48CFBC49-A749-44D3-8836-3905BEE0BC6E}"/>
                </a:ext>
              </a:extLst>
            </p:cNvPr>
            <p:cNvSpPr>
              <a:spLocks/>
            </p:cNvSpPr>
            <p:nvPr/>
          </p:nvSpPr>
          <p:spPr>
            <a:xfrm>
              <a:off x="4507455" y="1543109"/>
              <a:ext cx="137197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51" name="Slider">
              <a:extLst>
                <a:ext uri="{FF2B5EF4-FFF2-40B4-BE49-F238E27FC236}">
                  <a16:creationId xmlns:a16="http://schemas.microsoft.com/office/drawing/2014/main" id="{88ED4984-186C-4DED-82F1-00E8959CFC86}"/>
                </a:ext>
              </a:extLst>
            </p:cNvPr>
            <p:cNvSpPr>
              <a:spLocks/>
            </p:cNvSpPr>
            <p:nvPr/>
          </p:nvSpPr>
          <p:spPr>
            <a:xfrm>
              <a:off x="4507456" y="1842087"/>
              <a:ext cx="137197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2" name="UpArrow">
              <a:extLst>
                <a:ext uri="{FF2B5EF4-FFF2-40B4-BE49-F238E27FC236}">
                  <a16:creationId xmlns:a16="http://schemas.microsoft.com/office/drawing/2014/main" id="{561C1775-F687-4144-AE7D-FD74B497044B}"/>
                </a:ext>
              </a:extLst>
            </p:cNvPr>
            <p:cNvSpPr>
              <a:spLocks/>
            </p:cNvSpPr>
            <p:nvPr/>
          </p:nvSpPr>
          <p:spPr>
            <a:xfrm>
              <a:off x="4546889" y="1564925"/>
              <a:ext cx="59339" cy="4796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Arrow">
              <a:extLst>
                <a:ext uri="{FF2B5EF4-FFF2-40B4-BE49-F238E27FC236}">
                  <a16:creationId xmlns:a16="http://schemas.microsoft.com/office/drawing/2014/main" id="{009614BF-9C5A-49FA-8DC9-782D926AAA24}"/>
                </a:ext>
              </a:extLst>
            </p:cNvPr>
            <p:cNvSpPr>
              <a:spLocks/>
            </p:cNvSpPr>
            <p:nvPr/>
          </p:nvSpPr>
          <p:spPr>
            <a:xfrm rot="10800000">
              <a:off x="4546889" y="5038664"/>
              <a:ext cx="59339" cy="4796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3AEF4354-5592-42D9-B42F-7BA565CF38E0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5211126" y="1922571"/>
            <a:ext cx="1663604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CONTRIBUIDOR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541E435E-5836-4287-88BE-79CF5C6EF087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6881666" y="1961252"/>
            <a:ext cx="114865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CPF</a:t>
            </a: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2D4356B0-705D-4815-9055-E8BF94216CFE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458792" y="1961763"/>
            <a:ext cx="110601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STATUS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Content">
            <a:extLst>
              <a:ext uri="{FF2B5EF4-FFF2-40B4-BE49-F238E27FC236}">
                <a16:creationId xmlns:a16="http://schemas.microsoft.com/office/drawing/2014/main" id="{153B4EBA-2E6D-4CD7-B0AE-A54F05B292B7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0110781" y="1957021"/>
            <a:ext cx="877164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OPÇÕES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Content">
            <a:extLst>
              <a:ext uri="{FF2B5EF4-FFF2-40B4-BE49-F238E27FC236}">
                <a16:creationId xmlns:a16="http://schemas.microsoft.com/office/drawing/2014/main" id="{F9E144ED-FC9B-4B12-9107-4309B7325306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5278811" y="2316688"/>
            <a:ext cx="1294702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 CONTRIBUIDOR</a:t>
            </a:r>
          </a:p>
        </p:txBody>
      </p:sp>
      <p:sp>
        <p:nvSpPr>
          <p:cNvPr id="59" name="Content">
            <a:extLst>
              <a:ext uri="{FF2B5EF4-FFF2-40B4-BE49-F238E27FC236}">
                <a16:creationId xmlns:a16="http://schemas.microsoft.com/office/drawing/2014/main" id="{D04F647A-459B-47DE-8D42-91B48E3238BD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7016397" y="2436159"/>
            <a:ext cx="84874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XXXXXXX</a:t>
            </a: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B8AA6146-5C9E-4499-8E95-F850B8151769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8374480" y="2281595"/>
            <a:ext cx="1190328" cy="309128"/>
          </a:xfrm>
          <a:prstGeom prst="rect">
            <a:avLst/>
          </a:prstGeom>
          <a:solidFill>
            <a:schemeClr val="accent6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ATIVO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>
            <a:extLst>
              <a:ext uri="{FF2B5EF4-FFF2-40B4-BE49-F238E27FC236}">
                <a16:creationId xmlns:a16="http://schemas.microsoft.com/office/drawing/2014/main" id="{AB325ED6-C8C6-4D04-BD31-113BCA3B99EB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10000188" y="2244033"/>
            <a:ext cx="523962" cy="379709"/>
          </a:xfrm>
          <a:prstGeom prst="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2" name="Picture 32" descr="Resultado de imagem para delete icon">
            <a:extLst>
              <a:ext uri="{FF2B5EF4-FFF2-40B4-BE49-F238E27FC236}">
                <a16:creationId xmlns:a16="http://schemas.microsoft.com/office/drawing/2014/main" id="{E4F53D79-13E7-46BD-8DD8-545BC292D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180" y="2294837"/>
            <a:ext cx="314609" cy="31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ontent">
            <a:extLst>
              <a:ext uri="{FF2B5EF4-FFF2-40B4-BE49-F238E27FC236}">
                <a16:creationId xmlns:a16="http://schemas.microsoft.com/office/drawing/2014/main" id="{336CE482-45C6-41A1-A950-8A03308A13A7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10558076" y="2244033"/>
            <a:ext cx="523962" cy="379709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4" name="Picture 34" descr="Resultado de imagem para edit icon">
            <a:extLst>
              <a:ext uri="{FF2B5EF4-FFF2-40B4-BE49-F238E27FC236}">
                <a16:creationId xmlns:a16="http://schemas.microsoft.com/office/drawing/2014/main" id="{2AD20CC2-C1FB-4F38-9F83-0D0981552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082" y="2272630"/>
            <a:ext cx="350930" cy="35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Resultado de imagem para login icon">
            <a:extLst>
              <a:ext uri="{FF2B5EF4-FFF2-40B4-BE49-F238E27FC236}">
                <a16:creationId xmlns:a16="http://schemas.microsoft.com/office/drawing/2014/main" id="{22BE927B-290C-4470-A05E-E555DB1E2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549" y="1250575"/>
            <a:ext cx="546590" cy="54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C:\Users\t-dantay\Documents\Placeholders\home.png">
            <a:extLst>
              <a:ext uri="{FF2B5EF4-FFF2-40B4-BE49-F238E27FC236}">
                <a16:creationId xmlns:a16="http://schemas.microsoft.com/office/drawing/2014/main" id="{0AF8F99E-3FBD-4D94-8F72-84DB84809315}"/>
              </a:ext>
            </a:extLst>
          </p:cNvPr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37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3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86" y="2554604"/>
            <a:ext cx="451458" cy="44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4" descr="Resultado de imagem para graficos icon png">
            <a:extLst>
              <a:ext uri="{FF2B5EF4-FFF2-40B4-BE49-F238E27FC236}">
                <a16:creationId xmlns:a16="http://schemas.microsoft.com/office/drawing/2014/main" id="{D95CF1DE-E8C1-44B6-9EEF-8D1846237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578" y="3121299"/>
            <a:ext cx="470466" cy="47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6" descr="Resultado de imagem para conta icon">
            <a:extLst>
              <a:ext uri="{FF2B5EF4-FFF2-40B4-BE49-F238E27FC236}">
                <a16:creationId xmlns:a16="http://schemas.microsoft.com/office/drawing/2014/main" id="{99D0C403-FB51-49BB-8E1A-248692A05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7" y="3723728"/>
            <a:ext cx="502328" cy="5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ontent">
            <a:extLst>
              <a:ext uri="{FF2B5EF4-FFF2-40B4-BE49-F238E27FC236}">
                <a16:creationId xmlns:a16="http://schemas.microsoft.com/office/drawing/2014/main" id="{F20C46C3-B639-40D3-89EA-7FEC619B387F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3888559" y="2657450"/>
            <a:ext cx="85953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HOME</a:t>
            </a:r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C9F588CC-BFE2-4347-96FC-DB2B1EB72315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3973972" y="3215328"/>
            <a:ext cx="75548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DASH</a:t>
            </a: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2C6DBC74-1B9B-4508-B41F-4B83CD396BBA}"/>
              </a:ext>
            </a:extLst>
          </p:cNvPr>
          <p:cNvSpPr txBox="1"/>
          <p:nvPr>
            <p:custDataLst>
              <p:custData r:id="rId20"/>
              <p:custData r:id="rId21"/>
            </p:custDataLst>
          </p:nvPr>
        </p:nvSpPr>
        <p:spPr>
          <a:xfrm>
            <a:off x="3837933" y="3828698"/>
            <a:ext cx="1027564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CONTAS</a:t>
            </a: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5B5508B6-0ED7-4E9A-974A-5D52EDB885A8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3914206" y="1398202"/>
            <a:ext cx="80823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Content">
            <a:extLst>
              <a:ext uri="{FF2B5EF4-FFF2-40B4-BE49-F238E27FC236}">
                <a16:creationId xmlns:a16="http://schemas.microsoft.com/office/drawing/2014/main" id="{44756692-18DC-462F-BCA0-003FADE20A13}"/>
              </a:ext>
            </a:extLst>
          </p:cNvPr>
          <p:cNvSpPr/>
          <p:nvPr>
            <p:custDataLst>
              <p:custData r:id="rId23"/>
            </p:custDataLst>
          </p:nvPr>
        </p:nvSpPr>
        <p:spPr>
          <a:xfrm>
            <a:off x="11114855" y="1410043"/>
            <a:ext cx="827083" cy="43852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74" name="Picture 66" descr="Imagem relacionada">
            <a:extLst>
              <a:ext uri="{FF2B5EF4-FFF2-40B4-BE49-F238E27FC236}">
                <a16:creationId xmlns:a16="http://schemas.microsoft.com/office/drawing/2014/main" id="{C687AD40-3C7E-4639-8088-782EE35F4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764" y="1488453"/>
            <a:ext cx="443192" cy="36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3EC31C3-5233-4CDB-8448-D3ACB49618F1}"/>
              </a:ext>
            </a:extLst>
          </p:cNvPr>
          <p:cNvPicPr>
            <a:picLocks noChangeAspect="1"/>
          </p:cNvPicPr>
          <p:nvPr/>
        </p:nvPicPr>
        <p:blipFill>
          <a:blip r:embed="rId42">
            <a:grayscl/>
            <a:extLst>
              <a:ext uri="{BEBA8EAE-BF5A-486C-A8C5-ECC9F3942E4B}">
                <a14:imgProps xmlns:a14="http://schemas.microsoft.com/office/drawing/2010/main">
                  <a14:imgLayer r:embed="rId4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276" y="943732"/>
            <a:ext cx="720547" cy="72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2331-54B4-4C09-97A9-BC81CBD2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260" y="1130198"/>
            <a:ext cx="2239617" cy="1117423"/>
          </a:xfrm>
        </p:spPr>
        <p:txBody>
          <a:bodyPr/>
          <a:lstStyle/>
          <a:p>
            <a:pPr algn="ctr"/>
            <a:r>
              <a:rPr lang="pt-BR" dirty="0"/>
              <a:t>Equipe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0354DA2-E5A4-4D4D-AC65-D4C03E44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164" y="2340864"/>
            <a:ext cx="2007807" cy="2398643"/>
          </a:xfrm>
        </p:spPr>
        <p:txBody>
          <a:bodyPr anchor="t">
            <a:normAutofit fontScale="92500" lnSpcReduction="10000"/>
          </a:bodyPr>
          <a:lstStyle/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Felipe Sueto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Henrique Lopes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Leticia Lago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Lucas Pires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Victor Massao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Vitória Cristina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E76A7-4D9B-4112-BA23-2CB46D496632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11814" y="-27198"/>
            <a:ext cx="2368062" cy="23680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60470F-CF25-435B-8C90-357CC9DA3025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555123" flipV="1">
            <a:off x="438789" y="4812351"/>
            <a:ext cx="2213386" cy="221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44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32D3A-47A7-425E-8D60-88134011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53" y="585216"/>
            <a:ext cx="2131476" cy="1499616"/>
          </a:xfrm>
        </p:spPr>
        <p:txBody>
          <a:bodyPr>
            <a:normAutofit/>
          </a:bodyPr>
          <a:lstStyle/>
          <a:p>
            <a:r>
              <a:rPr lang="pt-BR" sz="3600" dirty="0"/>
              <a:t>Dashboards</a:t>
            </a:r>
          </a:p>
        </p:txBody>
      </p:sp>
      <p:grpSp>
        <p:nvGrpSpPr>
          <p:cNvPr id="75" name="WebBrowser">
            <a:extLst>
              <a:ext uri="{FF2B5EF4-FFF2-40B4-BE49-F238E27FC236}">
                <a16:creationId xmlns:a16="http://schemas.microsoft.com/office/drawing/2014/main" id="{4D64F11C-359B-4541-8758-6D4C7BF68CA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048000" y="0"/>
            <a:ext cx="9144000" cy="6858000"/>
            <a:chOff x="0" y="0"/>
            <a:chExt cx="9144000" cy="6858000"/>
          </a:xfrm>
        </p:grpSpPr>
        <p:sp>
          <p:nvSpPr>
            <p:cNvPr id="76" name="Background">
              <a:extLst>
                <a:ext uri="{FF2B5EF4-FFF2-40B4-BE49-F238E27FC236}">
                  <a16:creationId xmlns:a16="http://schemas.microsoft.com/office/drawing/2014/main" id="{E784160D-55BA-4178-B031-0EE547E77B1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7" name="WindowTitle">
              <a:extLst>
                <a:ext uri="{FF2B5EF4-FFF2-40B4-BE49-F238E27FC236}">
                  <a16:creationId xmlns:a16="http://schemas.microsoft.com/office/drawing/2014/main" id="{8418CB41-53F8-4309-A3A5-16C42C209388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8" name="Group 4">
              <a:extLst>
                <a:ext uri="{FF2B5EF4-FFF2-40B4-BE49-F238E27FC236}">
                  <a16:creationId xmlns:a16="http://schemas.microsoft.com/office/drawing/2014/main" id="{7A0D8F04-A589-4823-AF1B-917B8D93EC9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02" name="Oval 28">
                <a:extLst>
                  <a:ext uri="{FF2B5EF4-FFF2-40B4-BE49-F238E27FC236}">
                    <a16:creationId xmlns:a16="http://schemas.microsoft.com/office/drawing/2014/main" id="{6A70AFD7-8925-4A62-BABE-2EA5E5E6A31B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Left Arrow 29">
                <a:extLst>
                  <a:ext uri="{FF2B5EF4-FFF2-40B4-BE49-F238E27FC236}">
                    <a16:creationId xmlns:a16="http://schemas.microsoft.com/office/drawing/2014/main" id="{CE1F0CFB-98FB-444F-AA7A-B43FDF919EE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9" name="Group 5">
              <a:extLst>
                <a:ext uri="{FF2B5EF4-FFF2-40B4-BE49-F238E27FC236}">
                  <a16:creationId xmlns:a16="http://schemas.microsoft.com/office/drawing/2014/main" id="{4CE52CB0-C0F4-4B9A-92F0-DE85FB1BA35E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00" name="Oval 26">
                <a:extLst>
                  <a:ext uri="{FF2B5EF4-FFF2-40B4-BE49-F238E27FC236}">
                    <a16:creationId xmlns:a16="http://schemas.microsoft.com/office/drawing/2014/main" id="{85800C90-AFD7-4C5F-A03F-384784F4715E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Right Arrow 27">
                <a:extLst>
                  <a:ext uri="{FF2B5EF4-FFF2-40B4-BE49-F238E27FC236}">
                    <a16:creationId xmlns:a16="http://schemas.microsoft.com/office/drawing/2014/main" id="{BEDF27D3-103D-416C-B581-DFA7DECAF494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0" name="Minimize - Maximize - Close">
              <a:extLst>
                <a:ext uri="{FF2B5EF4-FFF2-40B4-BE49-F238E27FC236}">
                  <a16:creationId xmlns:a16="http://schemas.microsoft.com/office/drawing/2014/main" id="{9A65F980-19F7-48FB-BCE0-3291A2B0341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5" name="Line">
                <a:extLst>
                  <a:ext uri="{FF2B5EF4-FFF2-40B4-BE49-F238E27FC236}">
                    <a16:creationId xmlns:a16="http://schemas.microsoft.com/office/drawing/2014/main" id="{7A27A99D-DBAD-47DF-879A-A97C2D6EA86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6" name="Line">
                <a:extLst>
                  <a:ext uri="{FF2B5EF4-FFF2-40B4-BE49-F238E27FC236}">
                    <a16:creationId xmlns:a16="http://schemas.microsoft.com/office/drawing/2014/main" id="{672E718B-D6ED-4D28-BBA8-579BAB6590D0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97" name="Line">
                <a:extLst>
                  <a:ext uri="{FF2B5EF4-FFF2-40B4-BE49-F238E27FC236}">
                    <a16:creationId xmlns:a16="http://schemas.microsoft.com/office/drawing/2014/main" id="{CFEB4A95-59B9-450F-BAE7-3340B782203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Line">
                <a:extLst>
                  <a:ext uri="{FF2B5EF4-FFF2-40B4-BE49-F238E27FC236}">
                    <a16:creationId xmlns:a16="http://schemas.microsoft.com/office/drawing/2014/main" id="{E3F6A6B9-8CF9-42F6-ADFF-A5852195EB3E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Line">
                <a:extLst>
                  <a:ext uri="{FF2B5EF4-FFF2-40B4-BE49-F238E27FC236}">
                    <a16:creationId xmlns:a16="http://schemas.microsoft.com/office/drawing/2014/main" id="{1DF7277B-51FD-43E4-BA9C-588BDC40D24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1" name="WebPageBody">
              <a:extLst>
                <a:ext uri="{FF2B5EF4-FFF2-40B4-BE49-F238E27FC236}">
                  <a16:creationId xmlns:a16="http://schemas.microsoft.com/office/drawing/2014/main" id="{ACBF146A-B561-477D-9522-91639E0305D6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82" name="Group 8">
              <a:extLst>
                <a:ext uri="{FF2B5EF4-FFF2-40B4-BE49-F238E27FC236}">
                  <a16:creationId xmlns:a16="http://schemas.microsoft.com/office/drawing/2014/main" id="{20401CB3-7B47-4101-BC3F-6F6915D70D37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9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723C9BDA-0E45-4FB9-AFEE-9BAA42817A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5675378-245C-4DD4-8DD4-301EA53C3D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59D0D366-C0C8-4E8A-9320-B94E524CB8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3" name="Group 9">
              <a:extLst>
                <a:ext uri="{FF2B5EF4-FFF2-40B4-BE49-F238E27FC236}">
                  <a16:creationId xmlns:a16="http://schemas.microsoft.com/office/drawing/2014/main" id="{75496E36-54AB-4C42-9240-630ED87E7A39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84" name="UrlBar">
                <a:extLst>
                  <a:ext uri="{FF2B5EF4-FFF2-40B4-BE49-F238E27FC236}">
                    <a16:creationId xmlns:a16="http://schemas.microsoft.com/office/drawing/2014/main" id="{0D3FE0FB-7467-46DF-8DA3-BB0FE345F70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http://www.totemmonitorig/interno/dashboards.com</a:t>
                </a:r>
              </a:p>
            </p:txBody>
          </p:sp>
          <p:grpSp>
            <p:nvGrpSpPr>
              <p:cNvPr id="85" name="Group 11">
                <a:extLst>
                  <a:ext uri="{FF2B5EF4-FFF2-40B4-BE49-F238E27FC236}">
                    <a16:creationId xmlns:a16="http://schemas.microsoft.com/office/drawing/2014/main" id="{A73EF6D4-4023-4F3F-9E61-0A84F3E0C865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86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F9B0B14-F62D-443C-9C27-57A58C2A8CC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7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344207F6-F350-4CEA-80D6-96D6536C730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8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DEA72414-9DD1-4E68-BF31-CF9239CCE9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9" name="X">
                  <a:extLst>
                    <a:ext uri="{FF2B5EF4-FFF2-40B4-BE49-F238E27FC236}">
                      <a16:creationId xmlns:a16="http://schemas.microsoft.com/office/drawing/2014/main" id="{1B8F533C-45FB-463E-86C6-3B3088002453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90" name="Straight Connector 16">
                    <a:extLst>
                      <a:ext uri="{FF2B5EF4-FFF2-40B4-BE49-F238E27FC236}">
                        <a16:creationId xmlns:a16="http://schemas.microsoft.com/office/drawing/2014/main" id="{98CC0838-4722-47A5-ABB4-D17A4C810F5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91" name="Straight Connector 17">
                    <a:extLst>
                      <a:ext uri="{FF2B5EF4-FFF2-40B4-BE49-F238E27FC236}">
                        <a16:creationId xmlns:a16="http://schemas.microsoft.com/office/drawing/2014/main" id="{F2FB256F-5E50-49F5-A2B3-FBB1DB4229BD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04" name="Content">
            <a:extLst>
              <a:ext uri="{FF2B5EF4-FFF2-40B4-BE49-F238E27FC236}">
                <a16:creationId xmlns:a16="http://schemas.microsoft.com/office/drawing/2014/main" id="{4ED2B69C-1D53-4EC5-B381-2BC8DB8094C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925975" y="693651"/>
            <a:ext cx="7189825" cy="564643"/>
          </a:xfrm>
          <a:prstGeom prst="rect">
            <a:avLst/>
          </a:prstGeom>
          <a:solidFill>
            <a:srgbClr val="59C8D7"/>
          </a:solidFill>
          <a:ln w="19050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</p:txBody>
      </p:sp>
      <p:sp>
        <p:nvSpPr>
          <p:cNvPr id="105" name="Retângulo 42">
            <a:extLst>
              <a:ext uri="{FF2B5EF4-FFF2-40B4-BE49-F238E27FC236}">
                <a16:creationId xmlns:a16="http://schemas.microsoft.com/office/drawing/2014/main" id="{8F3D54D6-FC4D-439E-A8AC-6B0E50C89F1F}"/>
              </a:ext>
            </a:extLst>
          </p:cNvPr>
          <p:cNvSpPr/>
          <p:nvPr/>
        </p:nvSpPr>
        <p:spPr>
          <a:xfrm>
            <a:off x="5082718" y="1530854"/>
            <a:ext cx="6840049" cy="4790357"/>
          </a:xfrm>
          <a:prstGeom prst="rect">
            <a:avLst/>
          </a:prstGeom>
          <a:solidFill>
            <a:schemeClr val="bg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06" name="VerticalBarChart">
            <a:extLst>
              <a:ext uri="{FF2B5EF4-FFF2-40B4-BE49-F238E27FC236}">
                <a16:creationId xmlns:a16="http://schemas.microsoft.com/office/drawing/2014/main" id="{17B36C58-3229-4326-A41B-BB156E9D979D}"/>
              </a:ext>
            </a:extLst>
          </p:cNvPr>
          <p:cNvGraphicFramePr/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1716678060"/>
              </p:ext>
            </p:extLst>
          </p:nvPr>
        </p:nvGraphicFramePr>
        <p:xfrm>
          <a:off x="5310214" y="2689516"/>
          <a:ext cx="3205006" cy="2482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graphicFrame>
        <p:nvGraphicFramePr>
          <p:cNvPr id="107" name="LineChart">
            <a:extLst>
              <a:ext uri="{FF2B5EF4-FFF2-40B4-BE49-F238E27FC236}">
                <a16:creationId xmlns:a16="http://schemas.microsoft.com/office/drawing/2014/main" id="{AB78102C-4260-46E1-A5E6-54A99AA245FD}"/>
              </a:ext>
            </a:extLst>
          </p:cNvPr>
          <p:cNvGraphicFramePr/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2072203041"/>
              </p:ext>
            </p:extLst>
          </p:nvPr>
        </p:nvGraphicFramePr>
        <p:xfrm>
          <a:off x="8591421" y="2799233"/>
          <a:ext cx="3180330" cy="2372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grpSp>
        <p:nvGrpSpPr>
          <p:cNvPr id="108" name="DropdownBox">
            <a:extLst>
              <a:ext uri="{FF2B5EF4-FFF2-40B4-BE49-F238E27FC236}">
                <a16:creationId xmlns:a16="http://schemas.microsoft.com/office/drawing/2014/main" id="{A9818EBC-D3E3-4BE4-9125-E4E1C4EDAAD7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9580964" y="2336728"/>
            <a:ext cx="2222871" cy="228599"/>
            <a:chOff x="4176125" y="3329215"/>
            <a:chExt cx="938351" cy="131609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FF49347-1833-40F7-9607-504831CCCF69}"/>
                </a:ext>
              </a:extLst>
            </p:cNvPr>
            <p:cNvSpPr>
              <a:spLocks/>
            </p:cNvSpPr>
            <p:nvPr/>
          </p:nvSpPr>
          <p:spPr>
            <a:xfrm>
              <a:off x="4176125" y="3329215"/>
              <a:ext cx="938351" cy="13160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TOTEM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0" name="DownArrow">
              <a:extLst>
                <a:ext uri="{FF2B5EF4-FFF2-40B4-BE49-F238E27FC236}">
                  <a16:creationId xmlns:a16="http://schemas.microsoft.com/office/drawing/2014/main" id="{177B1E39-6749-4289-90ED-B026A54931A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062653" y="3387362"/>
              <a:ext cx="34323" cy="28076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11" name="DatePicker">
            <a:extLst>
              <a:ext uri="{FF2B5EF4-FFF2-40B4-BE49-F238E27FC236}">
                <a16:creationId xmlns:a16="http://schemas.microsoft.com/office/drawing/2014/main" id="{DBA81423-F280-40A2-ADA3-C1C1773FA7E5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5758868" y="2336721"/>
            <a:ext cx="1105773" cy="228602"/>
            <a:chOff x="4133493" y="3347711"/>
            <a:chExt cx="626608" cy="154305"/>
          </a:xfrm>
        </p:grpSpPr>
        <p:sp>
          <p:nvSpPr>
            <p:cNvPr id="112" name="Content">
              <a:extLst>
                <a:ext uri="{FF2B5EF4-FFF2-40B4-BE49-F238E27FC236}">
                  <a16:creationId xmlns:a16="http://schemas.microsoft.com/office/drawing/2014/main" id="{564B97FC-427E-442F-B775-EEF4EE1CC299}"/>
                </a:ext>
              </a:extLst>
            </p:cNvPr>
            <p:cNvSpPr>
              <a:spLocks/>
            </p:cNvSpPr>
            <p:nvPr/>
          </p:nvSpPr>
          <p:spPr>
            <a:xfrm>
              <a:off x="4133493" y="3347716"/>
              <a:ext cx="473242" cy="1543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   /   /    </a:t>
              </a:r>
            </a:p>
          </p:txBody>
        </p:sp>
        <p:pic>
          <p:nvPicPr>
            <p:cNvPr id="113" name="Icon" descr="C:\Users\t-dantay\Documents\First24\calendar1.png">
              <a:extLst>
                <a:ext uri="{FF2B5EF4-FFF2-40B4-BE49-F238E27FC236}">
                  <a16:creationId xmlns:a16="http://schemas.microsoft.com/office/drawing/2014/main" id="{F918E98A-8CD5-40B5-8B84-8656B4E287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2553" y="3347711"/>
              <a:ext cx="127548" cy="15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4" name="DropdownBox">
            <a:extLst>
              <a:ext uri="{FF2B5EF4-FFF2-40B4-BE49-F238E27FC236}">
                <a16:creationId xmlns:a16="http://schemas.microsoft.com/office/drawing/2014/main" id="{66555B82-5AFC-4958-944A-8F05FF9FA7BC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7213183" y="2330929"/>
            <a:ext cx="2097136" cy="228600"/>
            <a:chOff x="4016824" y="3329204"/>
            <a:chExt cx="1097652" cy="109503"/>
          </a:xfrm>
        </p:grpSpPr>
        <p:sp>
          <p:nvSpPr>
            <p:cNvPr id="115" name="Content">
              <a:extLst>
                <a:ext uri="{FF2B5EF4-FFF2-40B4-BE49-F238E27FC236}">
                  <a16:creationId xmlns:a16="http://schemas.microsoft.com/office/drawing/2014/main" id="{537F7503-8CE3-40E6-8866-F1FC7C93857C}"/>
                </a:ext>
              </a:extLst>
            </p:cNvPr>
            <p:cNvSpPr>
              <a:spLocks/>
            </p:cNvSpPr>
            <p:nvPr/>
          </p:nvSpPr>
          <p:spPr>
            <a:xfrm>
              <a:off x="4016824" y="3329204"/>
              <a:ext cx="1097652" cy="1095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COM. AEREA</a:t>
              </a:r>
            </a:p>
          </p:txBody>
        </p:sp>
        <p:sp>
          <p:nvSpPr>
            <p:cNvPr id="116" name="DownArrow">
              <a:extLst>
                <a:ext uri="{FF2B5EF4-FFF2-40B4-BE49-F238E27FC236}">
                  <a16:creationId xmlns:a16="http://schemas.microsoft.com/office/drawing/2014/main" id="{169AE502-F1E8-4E2B-A21D-DDD598C02B5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050220" y="3377585"/>
              <a:ext cx="42557" cy="2336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pic>
        <p:nvPicPr>
          <p:cNvPr id="117" name="Picture 1">
            <a:extLst>
              <a:ext uri="{FF2B5EF4-FFF2-40B4-BE49-F238E27FC236}">
                <a16:creationId xmlns:a16="http://schemas.microsoft.com/office/drawing/2014/main" id="{FF79CBD2-14EB-42B9-B955-77750549395A}"/>
              </a:ext>
            </a:extLst>
          </p:cNvPr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721" y="835032"/>
            <a:ext cx="353024" cy="305842"/>
          </a:xfrm>
          <a:prstGeom prst="rect">
            <a:avLst/>
          </a:prstGeom>
        </p:spPr>
      </p:pic>
      <p:pic>
        <p:nvPicPr>
          <p:cNvPr id="118" name="Picture 4" descr="Resultado de imagem para login icon">
            <a:extLst>
              <a:ext uri="{FF2B5EF4-FFF2-40B4-BE49-F238E27FC236}">
                <a16:creationId xmlns:a16="http://schemas.microsoft.com/office/drawing/2014/main" id="{E0C819D3-F780-46FD-A15F-12D7345D5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677" y="805655"/>
            <a:ext cx="364595" cy="36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Retângulo 86">
            <a:extLst>
              <a:ext uri="{FF2B5EF4-FFF2-40B4-BE49-F238E27FC236}">
                <a16:creationId xmlns:a16="http://schemas.microsoft.com/office/drawing/2014/main" id="{241F41FC-2471-42E5-B93E-1D41EB2E1B62}"/>
              </a:ext>
            </a:extLst>
          </p:cNvPr>
          <p:cNvSpPr/>
          <p:nvPr/>
        </p:nvSpPr>
        <p:spPr>
          <a:xfrm>
            <a:off x="3132753" y="693650"/>
            <a:ext cx="1793222" cy="6046183"/>
          </a:xfrm>
          <a:prstGeom prst="rect">
            <a:avLst/>
          </a:prstGeom>
          <a:solidFill>
            <a:srgbClr val="59C8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0" name="Content">
            <a:extLst>
              <a:ext uri="{FF2B5EF4-FFF2-40B4-BE49-F238E27FC236}">
                <a16:creationId xmlns:a16="http://schemas.microsoft.com/office/drawing/2014/main" id="{1987D378-0286-458B-A49E-F4C364A7B421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0693272" y="835032"/>
            <a:ext cx="1210564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</a:p>
        </p:txBody>
      </p:sp>
      <p:sp>
        <p:nvSpPr>
          <p:cNvPr id="121" name="Seta para Baixo 84">
            <a:extLst>
              <a:ext uri="{FF2B5EF4-FFF2-40B4-BE49-F238E27FC236}">
                <a16:creationId xmlns:a16="http://schemas.microsoft.com/office/drawing/2014/main" id="{1B5E3D17-93FA-444E-8537-D30CA984D66D}"/>
              </a:ext>
            </a:extLst>
          </p:cNvPr>
          <p:cNvSpPr/>
          <p:nvPr/>
        </p:nvSpPr>
        <p:spPr>
          <a:xfrm>
            <a:off x="11614404" y="905098"/>
            <a:ext cx="221335" cy="248912"/>
          </a:xfrm>
          <a:prstGeom prst="downArrow">
            <a:avLst>
              <a:gd name="adj1" fmla="val 50000"/>
              <a:gd name="adj2" fmla="val 1151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2" name="Picture 18" descr="Resultado de imagem para sino icon png">
            <a:extLst>
              <a:ext uri="{FF2B5EF4-FFF2-40B4-BE49-F238E27FC236}">
                <a16:creationId xmlns:a16="http://schemas.microsoft.com/office/drawing/2014/main" id="{1EA76182-DB6D-42E2-B6DB-5E07F1FC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240" y="762138"/>
            <a:ext cx="492466" cy="49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4" descr="Resultado de imagem para login icon">
            <a:extLst>
              <a:ext uri="{FF2B5EF4-FFF2-40B4-BE49-F238E27FC236}">
                <a16:creationId xmlns:a16="http://schemas.microsoft.com/office/drawing/2014/main" id="{8D469ADC-4FA0-4B17-8239-DF4FFDAA9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002" y="1254604"/>
            <a:ext cx="546590" cy="54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" descr="C:\Users\t-dantay\Documents\Placeholders\home.png">
            <a:extLst>
              <a:ext uri="{FF2B5EF4-FFF2-40B4-BE49-F238E27FC236}">
                <a16:creationId xmlns:a16="http://schemas.microsoft.com/office/drawing/2014/main" id="{1547D763-1910-4864-A546-D9098BF5512A}"/>
              </a:ext>
            </a:extLst>
          </p:cNvPr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28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039" y="2558633"/>
            <a:ext cx="451458" cy="44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14" descr="Resultado de imagem para graficos icon png">
            <a:extLst>
              <a:ext uri="{FF2B5EF4-FFF2-40B4-BE49-F238E27FC236}">
                <a16:creationId xmlns:a16="http://schemas.microsoft.com/office/drawing/2014/main" id="{DC783FB7-E5FD-4188-8092-D5A4747CE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031" y="3125328"/>
            <a:ext cx="470466" cy="47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16" descr="Resultado de imagem para conta icon">
            <a:extLst>
              <a:ext uri="{FF2B5EF4-FFF2-40B4-BE49-F238E27FC236}">
                <a16:creationId xmlns:a16="http://schemas.microsoft.com/office/drawing/2014/main" id="{DF81F2FD-DB41-4AEA-8788-A471A591B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170" y="3727757"/>
            <a:ext cx="502328" cy="5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Content">
            <a:extLst>
              <a:ext uri="{FF2B5EF4-FFF2-40B4-BE49-F238E27FC236}">
                <a16:creationId xmlns:a16="http://schemas.microsoft.com/office/drawing/2014/main" id="{B11CB2F4-7F56-430E-B182-C7025B46B1FA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3883012" y="2661479"/>
            <a:ext cx="85953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HOME</a:t>
            </a:r>
          </a:p>
        </p:txBody>
      </p:sp>
      <p:sp>
        <p:nvSpPr>
          <p:cNvPr id="128" name="Content">
            <a:extLst>
              <a:ext uri="{FF2B5EF4-FFF2-40B4-BE49-F238E27FC236}">
                <a16:creationId xmlns:a16="http://schemas.microsoft.com/office/drawing/2014/main" id="{C41CBD3F-F649-4152-9C1E-F3A7E2FB41D6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3968425" y="3219357"/>
            <a:ext cx="75548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DASH</a:t>
            </a:r>
          </a:p>
        </p:txBody>
      </p:sp>
      <p:sp>
        <p:nvSpPr>
          <p:cNvPr id="129" name="Content">
            <a:extLst>
              <a:ext uri="{FF2B5EF4-FFF2-40B4-BE49-F238E27FC236}">
                <a16:creationId xmlns:a16="http://schemas.microsoft.com/office/drawing/2014/main" id="{2C50B014-A731-4B66-90C8-F56AF3F8CD9C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3832386" y="3832727"/>
            <a:ext cx="1027564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CONTAS</a:t>
            </a:r>
          </a:p>
        </p:txBody>
      </p:sp>
      <p:sp>
        <p:nvSpPr>
          <p:cNvPr id="130" name="Content">
            <a:extLst>
              <a:ext uri="{FF2B5EF4-FFF2-40B4-BE49-F238E27FC236}">
                <a16:creationId xmlns:a16="http://schemas.microsoft.com/office/drawing/2014/main" id="{3B1BE1C0-727D-4870-BA35-229A0FEB2BDD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3908659" y="1381705"/>
            <a:ext cx="80823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28AEA34D-726D-4E8A-B618-C45F500228E7}"/>
              </a:ext>
            </a:extLst>
          </p:cNvPr>
          <p:cNvPicPr>
            <a:picLocks noChangeAspect="1"/>
          </p:cNvPicPr>
          <p:nvPr/>
        </p:nvPicPr>
        <p:blipFill>
          <a:blip r:embed="rId32">
            <a:grayscl/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276" y="943732"/>
            <a:ext cx="720547" cy="72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46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A7B7FE5-7C70-4D7E-8316-B04F59AA04B4}"/>
              </a:ext>
            </a:extLst>
          </p:cNvPr>
          <p:cNvSpPr/>
          <p:nvPr/>
        </p:nvSpPr>
        <p:spPr>
          <a:xfrm>
            <a:off x="0" y="-13254"/>
            <a:ext cx="12192000" cy="412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0BD4-2840-45D0-9D19-9D7744E8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37484"/>
            <a:ext cx="7772400" cy="1285694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Telas em swing e </a:t>
            </a:r>
            <a:r>
              <a:rPr lang="pt-BR" sz="7200" dirty="0" err="1"/>
              <a:t>oshi</a:t>
            </a:r>
            <a:endParaRPr lang="pt-BR" sz="7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3F1F9-6673-4C39-9F5E-8ADB9C508BA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1192" y="276411"/>
            <a:ext cx="4019175" cy="4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55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0C631-FE0B-4257-84C9-9AEA300E2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Indicadores De alerta</a:t>
            </a:r>
            <a:b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400" kern="1200" cap="all" spc="20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8760761F-1DEF-4663-B4E3-CA71D3C00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097" y="1871014"/>
            <a:ext cx="6303080" cy="287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13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A7B7FE5-7C70-4D7E-8316-B04F59AA04B4}"/>
              </a:ext>
            </a:extLst>
          </p:cNvPr>
          <p:cNvSpPr/>
          <p:nvPr/>
        </p:nvSpPr>
        <p:spPr>
          <a:xfrm>
            <a:off x="0" y="-13254"/>
            <a:ext cx="12192000" cy="412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0BD4-2840-45D0-9D19-9D7744E8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37484"/>
            <a:ext cx="7772400" cy="1285694"/>
          </a:xfrm>
        </p:spPr>
        <p:txBody>
          <a:bodyPr>
            <a:normAutofit/>
          </a:bodyPr>
          <a:lstStyle/>
          <a:p>
            <a:r>
              <a:rPr lang="pt-BR" sz="7200" dirty="0"/>
              <a:t>Protótipo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3F1F9-6673-4C39-9F5E-8ADB9C508BA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1192" y="276411"/>
            <a:ext cx="4019175" cy="4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74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376B-E01D-4A8B-B1B4-97E3D17D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349" y="0"/>
            <a:ext cx="9720072" cy="1499616"/>
          </a:xfrm>
        </p:spPr>
        <p:txBody>
          <a:bodyPr/>
          <a:lstStyle/>
          <a:p>
            <a:r>
              <a:rPr lang="pt-BR" dirty="0"/>
              <a:t>gRAFANA</a:t>
            </a:r>
          </a:p>
        </p:txBody>
      </p:sp>
      <p:pic>
        <p:nvPicPr>
          <p:cNvPr id="4" name="Picture 3" descr="A picture containing monitor&#10;&#10;Description automatically generated">
            <a:extLst>
              <a:ext uri="{FF2B5EF4-FFF2-40B4-BE49-F238E27FC236}">
                <a16:creationId xmlns:a16="http://schemas.microsoft.com/office/drawing/2014/main" id="{C846E845-8198-4075-802F-C3DE1E1FAF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04" b="5768"/>
          <a:stretch/>
        </p:blipFill>
        <p:spPr>
          <a:xfrm>
            <a:off x="0" y="1070810"/>
            <a:ext cx="12192000" cy="5787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CAA822-C592-425C-9082-2E4600D2DB8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201" y="252662"/>
            <a:ext cx="818148" cy="81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32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C899A-6747-4963-9686-7E37C730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" y="4960137"/>
            <a:ext cx="121920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Obrigado!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4360E5-70ED-46A1-AE5B-5762527D3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98086" y="434823"/>
            <a:ext cx="3789731" cy="378973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B31E0575-F8F4-42E7-AE6E-5CED512192F3}"/>
              </a:ext>
            </a:extLst>
          </p:cNvPr>
          <p:cNvSpPr/>
          <p:nvPr/>
        </p:nvSpPr>
        <p:spPr>
          <a:xfrm>
            <a:off x="8229600" y="5013147"/>
            <a:ext cx="318052" cy="1268383"/>
          </a:xfrm>
          <a:prstGeom prst="ellipse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35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0997-142D-4C92-B9A3-BE911265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User Stories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C96FD3-9134-4D82-92B6-16DDC844A02E}"/>
              </a:ext>
            </a:extLst>
          </p:cNvPr>
          <p:cNvSpPr/>
          <p:nvPr/>
        </p:nvSpPr>
        <p:spPr>
          <a:xfrm>
            <a:off x="904127" y="1892110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gerente, devo ter um sistema de monitoramento dos totens de auto check-in para evitar incidentes.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14CF99-42E1-48E6-A3F9-62ED4C67E408}"/>
              </a:ext>
            </a:extLst>
          </p:cNvPr>
          <p:cNvSpPr/>
          <p:nvPr/>
        </p:nvSpPr>
        <p:spPr>
          <a:xfrm>
            <a:off x="7850998" y="1892110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desenvolvedor, gostaria </a:t>
            </a:r>
          </a:p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disponibilizar a conta de acesso aos usuários assinantes para limitar os gastos com memória no Banco de Dados.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5A831C-750F-4B80-8144-EE8FD08E81FA}"/>
              </a:ext>
            </a:extLst>
          </p:cNvPr>
          <p:cNvSpPr/>
          <p:nvPr/>
        </p:nvSpPr>
        <p:spPr>
          <a:xfrm>
            <a:off x="904127" y="3711765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</a:t>
            </a:r>
            <a:r>
              <a:rPr lang="pt-BR" sz="1600" dirty="0">
                <a:ln w="0"/>
                <a:solidFill>
                  <a:schemeClr val="tx1"/>
                </a:solidFill>
              </a:rPr>
              <a:t>omo</a:t>
            </a:r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desenvolvedor, gostaria de um site Institucional para atingir um maior público.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2A1A59-806B-4F59-B056-0CEDAC5C3A08}"/>
              </a:ext>
            </a:extLst>
          </p:cNvPr>
          <p:cNvSpPr/>
          <p:nvPr/>
        </p:nvSpPr>
        <p:spPr>
          <a:xfrm>
            <a:off x="4371095" y="1892110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funcionário de Infraestrutura, gostaria de um sistema que envia alertas para ter um tempo de reação mais eficiente.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43A9A1-3AC9-4AAB-9D1C-F8BC26388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02242" y="3338452"/>
            <a:ext cx="843772" cy="8056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7D8262-16AB-47E5-A92A-0DE25FBC5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90181" y="1511784"/>
            <a:ext cx="805667" cy="8056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B6D36B-5E92-450C-88E1-7B811233D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19917" y="1511784"/>
            <a:ext cx="805667" cy="8056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CAB35FA-885E-40A9-A929-40AA973FBD4B}"/>
              </a:ext>
            </a:extLst>
          </p:cNvPr>
          <p:cNvSpPr txBox="1"/>
          <p:nvPr/>
        </p:nvSpPr>
        <p:spPr>
          <a:xfrm>
            <a:off x="3873244" y="16975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47DBA7-1F58-4B13-9986-DCA20C9576AF}"/>
              </a:ext>
            </a:extLst>
          </p:cNvPr>
          <p:cNvSpPr txBox="1"/>
          <p:nvPr/>
        </p:nvSpPr>
        <p:spPr>
          <a:xfrm>
            <a:off x="7317767" y="16932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A66B98-CCF0-48A4-B8BE-BF8EA4118CC7}"/>
              </a:ext>
            </a:extLst>
          </p:cNvPr>
          <p:cNvSpPr txBox="1"/>
          <p:nvPr/>
        </p:nvSpPr>
        <p:spPr>
          <a:xfrm>
            <a:off x="784386" y="3529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A8F39DE-6D58-44E9-B971-2CE213215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60445" y="1511784"/>
            <a:ext cx="805667" cy="8056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DCC087-7CB6-4FC8-9ADA-06D47A624ED3}"/>
              </a:ext>
            </a:extLst>
          </p:cNvPr>
          <p:cNvSpPr txBox="1"/>
          <p:nvPr/>
        </p:nvSpPr>
        <p:spPr>
          <a:xfrm>
            <a:off x="10802971" y="16784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5D32707-7275-4637-B945-F5EA2AA12D62}"/>
              </a:ext>
            </a:extLst>
          </p:cNvPr>
          <p:cNvSpPr/>
          <p:nvPr/>
        </p:nvSpPr>
        <p:spPr>
          <a:xfrm>
            <a:off x="4371095" y="3711765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Eu, como desenvolvedor, gostaria de fazer uma solução em Java para ter mais conforto em relação a tecnologia.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BAB6355-F7B4-49CC-B826-27DAFE09C91A}"/>
              </a:ext>
            </a:extLst>
          </p:cNvPr>
          <p:cNvSpPr/>
          <p:nvPr/>
        </p:nvSpPr>
        <p:spPr>
          <a:xfrm>
            <a:off x="7850998" y="3711765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Eu, como funcionário de Infraestrutura, quero ver um histórico de funcionamento das máquinas para uma melhor administração dos Totens.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9D452EB-2BD2-4E42-BF7E-77DF3DBFD01E}"/>
              </a:ext>
            </a:extLst>
          </p:cNvPr>
          <p:cNvSpPr/>
          <p:nvPr/>
        </p:nvSpPr>
        <p:spPr>
          <a:xfrm>
            <a:off x="7892154" y="5366617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 como desenvolvedor, gostaria de um site Institucional para atigir um maior público.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E27F4B8-310F-45CA-A98E-582CEBE2ECDD}"/>
              </a:ext>
            </a:extLst>
          </p:cNvPr>
          <p:cNvSpPr/>
          <p:nvPr/>
        </p:nvSpPr>
        <p:spPr>
          <a:xfrm>
            <a:off x="904126" y="5366617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Eu, como gerente, gostaria de utilizar o sistema em mais de um totem para uma melhor gestão de tempo e custos.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54A56C4-1B5E-446F-B5E8-9B80D5A99274}"/>
              </a:ext>
            </a:extLst>
          </p:cNvPr>
          <p:cNvSpPr/>
          <p:nvPr/>
        </p:nvSpPr>
        <p:spPr>
          <a:xfrm>
            <a:off x="4533615" y="5366617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Eu, como fucionário de Infraestrutura, preciso receber Logs para poder me informar sobre os incidentes.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F772840-8CF9-4199-9E45-E65444E24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073442" y="3338452"/>
            <a:ext cx="843772" cy="80566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FAEDEF5-974E-4979-9D7E-69BA80B27915}"/>
              </a:ext>
            </a:extLst>
          </p:cNvPr>
          <p:cNvSpPr txBox="1"/>
          <p:nvPr/>
        </p:nvSpPr>
        <p:spPr>
          <a:xfrm>
            <a:off x="4255586" y="3529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62E6063-50CF-45C6-9AC8-B8399E0E6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544642" y="3333687"/>
            <a:ext cx="843772" cy="80566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042BB91-7D11-45DB-9CFF-4527EF6A8C7C}"/>
              </a:ext>
            </a:extLst>
          </p:cNvPr>
          <p:cNvSpPr txBox="1"/>
          <p:nvPr/>
        </p:nvSpPr>
        <p:spPr>
          <a:xfrm>
            <a:off x="7726786" y="35247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DE76F3E-79A7-43BF-9AF6-E8DF47E44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31174" y="4994905"/>
            <a:ext cx="805667" cy="80566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A7CEF39-148B-4A46-8D11-72AEB1141615}"/>
              </a:ext>
            </a:extLst>
          </p:cNvPr>
          <p:cNvSpPr txBox="1"/>
          <p:nvPr/>
        </p:nvSpPr>
        <p:spPr>
          <a:xfrm>
            <a:off x="3884501" y="51806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63163F6-B1F7-49D9-A0D5-9AC718B71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42537" y="4994905"/>
            <a:ext cx="805667" cy="80566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3FB82F4-5275-42A9-BFBE-CBC3B0285351}"/>
              </a:ext>
            </a:extLst>
          </p:cNvPr>
          <p:cNvSpPr txBox="1"/>
          <p:nvPr/>
        </p:nvSpPr>
        <p:spPr>
          <a:xfrm>
            <a:off x="7495864" y="51806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5FB0F35-96B1-4BBD-9984-50A3919B2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82207" y="4994905"/>
            <a:ext cx="805667" cy="80566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2E7B464-5A4A-4563-8027-9716FB3859E3}"/>
              </a:ext>
            </a:extLst>
          </p:cNvPr>
          <p:cNvSpPr txBox="1"/>
          <p:nvPr/>
        </p:nvSpPr>
        <p:spPr>
          <a:xfrm>
            <a:off x="10835534" y="51806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1083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CAA8CE-722A-4076-A100-1B5DC7578607}"/>
              </a:ext>
            </a:extLst>
          </p:cNvPr>
          <p:cNvSpPr/>
          <p:nvPr/>
        </p:nvSpPr>
        <p:spPr>
          <a:xfrm>
            <a:off x="617767" y="788934"/>
            <a:ext cx="244842" cy="987200"/>
          </a:xfrm>
          <a:prstGeom prst="round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FAD66E1-1CF3-4BEC-A99C-2838E662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68" y="200050"/>
            <a:ext cx="9720072" cy="666801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Proto</a:t>
            </a:r>
            <a:r>
              <a:rPr lang="pt-BR" dirty="0" smtClean="0"/>
              <a:t> Persona</a:t>
            </a:r>
            <a:endParaRPr lang="pt-BR" dirty="0"/>
          </a:p>
        </p:txBody>
      </p:sp>
      <p:sp>
        <p:nvSpPr>
          <p:cNvPr id="30" name="Rectangle: Rounded Corners 14">
            <a:extLst>
              <a:ext uri="{FF2B5EF4-FFF2-40B4-BE49-F238E27FC236}">
                <a16:creationId xmlns:a16="http://schemas.microsoft.com/office/drawing/2014/main" id="{EECAA8CE-722A-4076-A100-1B5DC7578607}"/>
              </a:ext>
            </a:extLst>
          </p:cNvPr>
          <p:cNvSpPr/>
          <p:nvPr/>
        </p:nvSpPr>
        <p:spPr>
          <a:xfrm>
            <a:off x="617767" y="788934"/>
            <a:ext cx="244842" cy="987200"/>
          </a:xfrm>
          <a:prstGeom prst="round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Google Shape;54;p13">
            <a:extLst>
              <a:ext uri="{FF2B5EF4-FFF2-40B4-BE49-F238E27FC236}">
                <a16:creationId xmlns:a16="http://schemas.microsoft.com/office/drawing/2014/main" id="{40AF2B95-D541-48D9-8E63-F9B93ACD1015}"/>
              </a:ext>
            </a:extLst>
          </p:cNvPr>
          <p:cNvSpPr/>
          <p:nvPr/>
        </p:nvSpPr>
        <p:spPr>
          <a:xfrm>
            <a:off x="6210067" y="1003082"/>
            <a:ext cx="5625200" cy="2719315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" name="Google Shape;55;p13">
            <a:extLst>
              <a:ext uri="{FF2B5EF4-FFF2-40B4-BE49-F238E27FC236}">
                <a16:creationId xmlns:a16="http://schemas.microsoft.com/office/drawing/2014/main" id="{40FAF5F8-27ED-477A-8DFC-3C54C626357D}"/>
              </a:ext>
            </a:extLst>
          </p:cNvPr>
          <p:cNvSpPr/>
          <p:nvPr/>
        </p:nvSpPr>
        <p:spPr>
          <a:xfrm>
            <a:off x="213133" y="1031464"/>
            <a:ext cx="5625200" cy="2690933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" name="Google Shape;56;p13">
            <a:extLst>
              <a:ext uri="{FF2B5EF4-FFF2-40B4-BE49-F238E27FC236}">
                <a16:creationId xmlns:a16="http://schemas.microsoft.com/office/drawing/2014/main" id="{C20FCDE5-B747-49BD-B43D-FECCCF7B4B3B}"/>
              </a:ext>
            </a:extLst>
          </p:cNvPr>
          <p:cNvSpPr/>
          <p:nvPr/>
        </p:nvSpPr>
        <p:spPr>
          <a:xfrm>
            <a:off x="213133" y="4080899"/>
            <a:ext cx="11622000" cy="2690933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" name="Google Shape;58;p13">
            <a:extLst>
              <a:ext uri="{FF2B5EF4-FFF2-40B4-BE49-F238E27FC236}">
                <a16:creationId xmlns:a16="http://schemas.microsoft.com/office/drawing/2014/main" id="{BAB66BC0-6514-41ED-880B-ADF3D64D9EB2}"/>
              </a:ext>
            </a:extLst>
          </p:cNvPr>
          <p:cNvSpPr txBox="1"/>
          <p:nvPr/>
        </p:nvSpPr>
        <p:spPr>
          <a:xfrm>
            <a:off x="6568818" y="1031465"/>
            <a:ext cx="43948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b="1" dirty="0">
                <a:latin typeface="+mj-lt"/>
              </a:rPr>
              <a:t>Informação/Comportamento</a:t>
            </a:r>
            <a:endParaRPr sz="2800" b="1" dirty="0">
              <a:latin typeface="+mj-lt"/>
            </a:endParaRPr>
          </a:p>
        </p:txBody>
      </p:sp>
      <p:sp>
        <p:nvSpPr>
          <p:cNvPr id="35" name="Google Shape;59;p13">
            <a:extLst>
              <a:ext uri="{FF2B5EF4-FFF2-40B4-BE49-F238E27FC236}">
                <a16:creationId xmlns:a16="http://schemas.microsoft.com/office/drawing/2014/main" id="{6E3C846B-1A7F-4306-8B23-60ACACAFAA9E}"/>
              </a:ext>
            </a:extLst>
          </p:cNvPr>
          <p:cNvSpPr txBox="1"/>
          <p:nvPr/>
        </p:nvSpPr>
        <p:spPr>
          <a:xfrm>
            <a:off x="502276" y="4118479"/>
            <a:ext cx="41460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b="1" dirty="0">
                <a:latin typeface="+mj-lt"/>
              </a:rPr>
              <a:t>Dores e necessidades</a:t>
            </a:r>
            <a:endParaRPr sz="2800" b="1" dirty="0">
              <a:latin typeface="+mj-lt"/>
            </a:endParaRPr>
          </a:p>
        </p:txBody>
      </p:sp>
      <p:sp>
        <p:nvSpPr>
          <p:cNvPr id="36" name="Google Shape;60;p13">
            <a:extLst>
              <a:ext uri="{FF2B5EF4-FFF2-40B4-BE49-F238E27FC236}">
                <a16:creationId xmlns:a16="http://schemas.microsoft.com/office/drawing/2014/main" id="{B735B4BA-0767-4D2C-97A7-219BFEA4E271}"/>
              </a:ext>
            </a:extLst>
          </p:cNvPr>
          <p:cNvSpPr txBox="1"/>
          <p:nvPr/>
        </p:nvSpPr>
        <p:spPr>
          <a:xfrm>
            <a:off x="617767" y="4710986"/>
            <a:ext cx="108980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Incidentes recorrentes do sistema de auto check-in;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Aumento considerável </a:t>
            </a:r>
            <a:r>
              <a:rPr lang="pt-BR" sz="2000" dirty="0" smtClean="0">
                <a:latin typeface="+mj-lt"/>
              </a:rPr>
              <a:t>do uso do totem </a:t>
            </a:r>
            <a:r>
              <a:rPr lang="pt-BR" sz="2000" dirty="0">
                <a:latin typeface="+mj-lt"/>
              </a:rPr>
              <a:t>tendo como motivo os incidentes;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Gasto excessivo de tempo para manutenção;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Falta de monitoramento nas </a:t>
            </a:r>
            <a:r>
              <a:rPr lang="pt-BR" sz="2000" dirty="0" smtClean="0">
                <a:latin typeface="+mj-lt"/>
              </a:rPr>
              <a:t>máquinas;</a:t>
            </a:r>
            <a:endParaRPr lang="pt-BR"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Não possui relatórios de incidentes fora de seus </a:t>
            </a:r>
            <a:r>
              <a:rPr lang="pt-BR" sz="2000" dirty="0" smtClean="0">
                <a:latin typeface="+mj-lt"/>
              </a:rPr>
              <a:t>turnos;</a:t>
            </a:r>
            <a:endParaRPr lang="pt-BR"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 smtClean="0">
                <a:latin typeface="+mj-lt"/>
              </a:rPr>
              <a:t>Reclamações </a:t>
            </a:r>
            <a:r>
              <a:rPr lang="pt-BR" sz="2000" smtClean="0">
                <a:latin typeface="+mj-lt"/>
              </a:rPr>
              <a:t>do superior;</a:t>
            </a:r>
            <a:endParaRPr sz="2000" dirty="0">
              <a:latin typeface="+mj-lt"/>
            </a:endParaRPr>
          </a:p>
        </p:txBody>
      </p:sp>
      <p:sp>
        <p:nvSpPr>
          <p:cNvPr id="37" name="Google Shape;61;p13">
            <a:extLst>
              <a:ext uri="{FF2B5EF4-FFF2-40B4-BE49-F238E27FC236}">
                <a16:creationId xmlns:a16="http://schemas.microsoft.com/office/drawing/2014/main" id="{A23DCB2C-4790-43B2-93A5-843B6EAB83AA}"/>
              </a:ext>
            </a:extLst>
          </p:cNvPr>
          <p:cNvSpPr txBox="1"/>
          <p:nvPr/>
        </p:nvSpPr>
        <p:spPr>
          <a:xfrm>
            <a:off x="2536087" y="2178148"/>
            <a:ext cx="2657417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2800" b="1" dirty="0">
                <a:latin typeface="+mj-lt"/>
              </a:rPr>
              <a:t>Carlos Almeida</a:t>
            </a:r>
            <a:endParaRPr sz="2800" b="1" dirty="0">
              <a:latin typeface="+mj-lt"/>
            </a:endParaRPr>
          </a:p>
        </p:txBody>
      </p:sp>
      <p:sp>
        <p:nvSpPr>
          <p:cNvPr id="38" name="Google Shape;62;p13">
            <a:extLst>
              <a:ext uri="{FF2B5EF4-FFF2-40B4-BE49-F238E27FC236}">
                <a16:creationId xmlns:a16="http://schemas.microsoft.com/office/drawing/2014/main" id="{1FC9ABD7-EA7B-4CE5-8E3E-A1715D2F38D7}"/>
              </a:ext>
            </a:extLst>
          </p:cNvPr>
          <p:cNvSpPr txBox="1"/>
          <p:nvPr/>
        </p:nvSpPr>
        <p:spPr>
          <a:xfrm>
            <a:off x="6596633" y="1950789"/>
            <a:ext cx="4980400" cy="164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25 anos;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Trabalha na área de </a:t>
            </a:r>
            <a:r>
              <a:rPr lang="pt-BR" sz="2000" dirty="0" smtClean="0">
                <a:latin typeface="+mj-lt"/>
              </a:rPr>
              <a:t>infraestrutura do aeroporto;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Conhecimento básico de tecnologia;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Trabalha em turnos</a:t>
            </a:r>
            <a:r>
              <a:rPr lang="pt-BR" sz="2000" dirty="0" smtClean="0">
                <a:latin typeface="+mj-lt"/>
              </a:rPr>
              <a:t>.</a:t>
            </a:r>
          </a:p>
        </p:txBody>
      </p:sp>
      <p:sp>
        <p:nvSpPr>
          <p:cNvPr id="39" name="Google Shape;57;p13">
            <a:extLst>
              <a:ext uri="{FF2B5EF4-FFF2-40B4-BE49-F238E27FC236}">
                <a16:creationId xmlns:a16="http://schemas.microsoft.com/office/drawing/2014/main" id="{E384F87D-5B35-49DA-BC25-7F837F53243D}"/>
              </a:ext>
            </a:extLst>
          </p:cNvPr>
          <p:cNvSpPr txBox="1"/>
          <p:nvPr/>
        </p:nvSpPr>
        <p:spPr>
          <a:xfrm>
            <a:off x="475042" y="1003082"/>
            <a:ext cx="1353757" cy="69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b="1" dirty="0">
                <a:latin typeface="+mj-lt"/>
              </a:rPr>
              <a:t>Quem?</a:t>
            </a:r>
            <a:endParaRPr sz="2800" b="1" dirty="0">
              <a:latin typeface="+mj-lt"/>
            </a:endParaRPr>
          </a:p>
        </p:txBody>
      </p:sp>
      <p:pic>
        <p:nvPicPr>
          <p:cNvPr id="40" name="Imagem 3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" b="100000" l="10000" r="95200">
                        <a14:backgroundMark x1="74600" y1="70400" x2="74600" y2="70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10" y="1647970"/>
            <a:ext cx="1778820" cy="17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CAA8CE-722A-4076-A100-1B5DC7578607}"/>
              </a:ext>
            </a:extLst>
          </p:cNvPr>
          <p:cNvSpPr/>
          <p:nvPr/>
        </p:nvSpPr>
        <p:spPr>
          <a:xfrm>
            <a:off x="617767" y="788934"/>
            <a:ext cx="244842" cy="987200"/>
          </a:xfrm>
          <a:prstGeom prst="round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FAD66E1-1CF3-4BEC-A99C-2838E662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33" y="161091"/>
            <a:ext cx="9720072" cy="666801"/>
          </a:xfrm>
        </p:spPr>
        <p:txBody>
          <a:bodyPr>
            <a:normAutofit fontScale="90000"/>
          </a:bodyPr>
          <a:lstStyle/>
          <a:p>
            <a:r>
              <a:rPr lang="pt-BR" dirty="0"/>
              <a:t>storyboard</a:t>
            </a:r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A373C27E-6A25-49D2-A01B-BEEE95394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954" b="67829"/>
          <a:stretch/>
        </p:blipFill>
        <p:spPr>
          <a:xfrm>
            <a:off x="1215582" y="866851"/>
            <a:ext cx="9760836" cy="56878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540081A-A21E-4013-9B20-4D76B2ED1CE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316" y="82071"/>
            <a:ext cx="784780" cy="78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7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60EE6-7111-4363-A9D0-3920AB41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6525" y="1624042"/>
            <a:ext cx="2557079" cy="1499616"/>
          </a:xfrm>
        </p:spPr>
        <p:txBody>
          <a:bodyPr/>
          <a:lstStyle/>
          <a:p>
            <a:r>
              <a:rPr lang="pt-BR" dirty="0"/>
              <a:t>Requisitos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5C78E-F46B-4EB4-A49A-7B45FB1069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34518"/>
          <a:stretch/>
        </p:blipFill>
        <p:spPr>
          <a:xfrm>
            <a:off x="114741" y="3123658"/>
            <a:ext cx="8778814" cy="33440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2C1D6D0-48F4-4448-BE4D-5542E4E8BE24}"/>
              </a:ext>
            </a:extLst>
          </p:cNvPr>
          <p:cNvSpPr/>
          <p:nvPr/>
        </p:nvSpPr>
        <p:spPr>
          <a:xfrm>
            <a:off x="357809" y="662609"/>
            <a:ext cx="808382" cy="1245704"/>
          </a:xfrm>
          <a:prstGeom prst="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49C3E9-7FF5-4F17-8057-84BFA9780F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914"/>
          <a:stretch/>
        </p:blipFill>
        <p:spPr>
          <a:xfrm>
            <a:off x="114741" y="908558"/>
            <a:ext cx="8778814" cy="1583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F90604-0FE5-4C90-AFC8-D7A5CB290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12466" y="2801745"/>
            <a:ext cx="1865195" cy="186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C880F-04B8-4464-849E-E635735C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11" y="535379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sz="4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cap="all" spc="2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conceitual</a:t>
            </a:r>
            <a:r>
              <a:rPr lang="en-US" sz="4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do banco de dados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DC55A4C0-BEA8-4DD5-9798-40D55619D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45"/>
          <a:stretch/>
        </p:blipFill>
        <p:spPr>
          <a:xfrm>
            <a:off x="5468548" y="1254671"/>
            <a:ext cx="6667092" cy="43486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D0D810A-6973-43AA-973D-536B09B9D582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0243" y="4080075"/>
            <a:ext cx="2368062" cy="236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17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990D4-6F32-4A4B-8271-EEEF30D9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Desenho</a:t>
            </a:r>
            <a:br>
              <a:rPr lang="en-US" sz="48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8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de</a:t>
            </a:r>
            <a:br>
              <a:rPr lang="en-US" sz="48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8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solução</a:t>
            </a:r>
            <a:endParaRPr lang="en-US" sz="4800" kern="1200" cap="all" spc="2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63FA5E1-CF2D-49DE-95D1-5A8A7C5EE8F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6867" y="3791313"/>
            <a:ext cx="2368062" cy="236806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461F910-8157-4F49-B145-EED615C5B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709" y="107945"/>
            <a:ext cx="7373137" cy="675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16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E847499-DC67-47FB-BA96-C84E7183F10A}"/>
              </a:ext>
            </a:extLst>
          </p:cNvPr>
          <p:cNvSpPr/>
          <p:nvPr/>
        </p:nvSpPr>
        <p:spPr>
          <a:xfrm>
            <a:off x="0" y="-13254"/>
            <a:ext cx="12192000" cy="4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0BD4-2840-45D0-9D19-9D7744E8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37484"/>
            <a:ext cx="7772400" cy="1285694"/>
          </a:xfrm>
        </p:spPr>
        <p:txBody>
          <a:bodyPr>
            <a:normAutofit/>
          </a:bodyPr>
          <a:lstStyle/>
          <a:p>
            <a:r>
              <a:rPr lang="pt-BR" sz="7200" dirty="0"/>
              <a:t>BPMN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D6E3A-A203-4B8C-9321-19F1DBB5EC5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0560" y="-13254"/>
            <a:ext cx="4019175" cy="4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53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1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5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2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3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7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03B14E54-809A-4140-B51E-D988F63844A1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5A942F0D-7FCD-4CF1-8856-93E739BEDA8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BF15D55-9A83-46A3-A06B-A5A7EF02B3E1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2339F6A-19D4-4245-8A21-1DC1ADC1721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F56DBE8-B63A-45EE-B733-18C1644CE3C3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855409A-1844-47CA-8CEE-8134B156E27D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625AE12-CE7F-4E09-8FE2-90EB4CF98EEA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C2310D13-C2A7-4C00-839D-AB6092015A4E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73F12621-4FE2-4D6F-9FFA-2A00A3B3BAD2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689E8417-D6A7-4B19-9F05-9F7EFB653D81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5BAA4B83-B41E-4EC7-9569-4A9E198CCD7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A57A9B6-A054-4445-B074-6BEFA03F74F1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5EE19C2B-1705-4054-A10B-3C46CC531D79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FB40BA87-49BA-42A8-8BC2-83907BD5EC66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6C42C1A7-3D80-4564-BBA9-468FD68517E4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B4454C9-B589-480A-AE3D-51929197F377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5.xml><?xml version="1.0" encoding="utf-8"?>
<ds:datastoreItem xmlns:ds="http://schemas.openxmlformats.org/officeDocument/2006/customXml" ds:itemID="{8A0CB2E9-F0F1-4FDA-AD8E-59CA79AF63BF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763F3689-72E7-49D4-B538-69BD74B3F42E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9F04E3CD-47E6-4D63-B70B-B0AD4B483A92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10E4E6B9-352F-4E00-B41A-1F3BB539AE1A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38535796-FB8F-4B00-B843-CC764EC0E00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33775C5-FD41-46C5-B3A8-2E4A8453E9FA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B782A53F-11BB-41E0-84F8-B293EDBB195C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F5518925-DD6A-4BDD-BE57-71DAD13EC9A7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22E15C6E-BC42-475F-9D3A-23DC008D4EFA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731EE416-5EB6-431E-839E-AA5AC31C1305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79FEA43D-DBD5-4E99-9A16-FA53EE7A19E9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6825A442-1AF6-4FCC-B88D-4D254C1B8B3B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11CBA93B-0274-4D66-97DD-87259CFFE55E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A50A88D6-87F6-4E4F-AD7C-8E0F5D9E9899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6C335B02-3BBB-47A8-9460-7CB7C198603B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3F97A52D-ECFA-4776-90DD-2799B71DF5E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0D2054E-7E96-41B3-8B54-DBC9D9896333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47FF026A-FCF8-4B59-9D87-A5C2D0F079CB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7A15A0C1-B87C-47BA-9FB0-EACAD3C17321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6374C48F-5A61-488D-A66C-0E241BD89154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165B0642-6CBE-41FB-B378-7845514B821B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0FED4FE5-0345-43B0-9160-96CC3C5B339F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D33D8747-A53D-47DD-83D3-05FE9378C1DA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06290EF1-F4A1-44E5-862E-AB25F87CC164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B241F92F-4A4E-4095-B341-3052F72538C0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E7DFD79E-E9D1-474C-A0A1-D6FB1E082D3F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4C2B96E6-75D1-4AF8-9F0A-08A35B21AD5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FF82C14-8B48-4342-9E8B-15144333CA44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DB629E30-BB91-4BAC-B2AC-5588286C1ACD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E3CCE353-E01D-439E-91DD-02B59782A3CC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E76D7068-8F60-45CE-A236-6F0067663B99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2D9D8DC0-2750-4AD4-A971-E93001FBC963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55.xml><?xml version="1.0" encoding="utf-8"?>
<ds:datastoreItem xmlns:ds="http://schemas.openxmlformats.org/officeDocument/2006/customXml" ds:itemID="{AFFEC4F6-3283-4F19-BF0D-3EB20B503308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56F6433E-DC1A-48CF-9FF6-1ED212D5AF74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53E0CEAF-C93F-477B-A77A-0295552FC74E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03405877-4F03-4FAF-9FFF-83133E203D3B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39833E5C-8BD1-47AB-9ED2-BE2278AEAC0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ECCB491-BE50-4CEA-9276-5728430774CD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D34B5AA5-97CF-4F78-AC8A-9336C89D555F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0A179796-8200-45D9-B0B2-E157CA73B522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27AE7F64-A386-4B50-A924-AF2EA9797573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2CFDD017-EEDB-486E-9396-DCF809231433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BE5964ED-E45C-4225-B1AF-31160D73A3ED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E6D291E5-D17C-4963-8C09-10A70018C837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C31D721D-F81F-496C-B43A-4D3E93B733C3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2227BA0D-2E15-40E6-9D99-2010E8997638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7FC8C9E0-809E-4335-BFED-AE9BC0A3F2D0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EB56CC58-27B5-41C1-A779-632DE8B2659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CF6EFBB9-4BBD-4D9A-8CF2-B98FD073E4DB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F862268F-BB95-450B-98F4-A6A6C22361C0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4109A1FB-EFD7-4310-8B08-B66A4385FF70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2A35746A-4944-481E-B3FB-E2E8C5301B85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9D5BDD8D-05EF-4F74-99F3-E1A17062E3AD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F0E6D70C-FDB8-40DE-88AA-9930A7B22C4B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E3ECBFE6-4999-4966-BA58-64E5133F444B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788A2F88-55C5-4ED1-9541-807C65424763}">
  <ds:schemaRefs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77.xml><?xml version="1.0" encoding="utf-8"?>
<ds:datastoreItem xmlns:ds="http://schemas.openxmlformats.org/officeDocument/2006/customXml" ds:itemID="{C51D629B-FC28-42C0-B687-B4108133D958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E5979B84-8C5A-4709-BBC9-0572D0827930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613FDAB1-E38A-475D-8135-10B4980DD39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8C15600-F417-4CD4-85C4-42AEFDC0CE14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F0F1CC8D-31B2-4DB2-90D9-916E431D9C08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E2506D05-479B-409D-BCC1-575275E334AA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A6953D52-6B44-436A-A98A-D112B61EFCBE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6E4E17AD-91CA-462D-BC39-9D2487A484F6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6D468F08-74D8-48CB-B90F-3BE7A51AD88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31C9A41D-CCBD-4195-BCFD-12081539662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Office PowerPoint</Application>
  <PresentationFormat>Widescreen</PresentationFormat>
  <Paragraphs>97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Calibri</vt:lpstr>
      <vt:lpstr>Segoe UI</vt:lpstr>
      <vt:lpstr>Segoe UI Semibold</vt:lpstr>
      <vt:lpstr>Segoe UI Semilight</vt:lpstr>
      <vt:lpstr>Tw Cen MT</vt:lpstr>
      <vt:lpstr>Tw Cen MT Condensed</vt:lpstr>
      <vt:lpstr>Wingdings 3</vt:lpstr>
      <vt:lpstr>Integral</vt:lpstr>
      <vt:lpstr>Totem Monitoring</vt:lpstr>
      <vt:lpstr>Equipe</vt:lpstr>
      <vt:lpstr>User Stories</vt:lpstr>
      <vt:lpstr>Proto Persona</vt:lpstr>
      <vt:lpstr>storyboard</vt:lpstr>
      <vt:lpstr>Requisitos</vt:lpstr>
      <vt:lpstr>Modelo conceitual do banco de dados</vt:lpstr>
      <vt:lpstr>Desenho de  solução</vt:lpstr>
      <vt:lpstr>BPMN</vt:lpstr>
      <vt:lpstr>Cadastro</vt:lpstr>
      <vt:lpstr>Monitoramento</vt:lpstr>
      <vt:lpstr>Notificação</vt:lpstr>
      <vt:lpstr>Caso de Uso</vt:lpstr>
      <vt:lpstr>Caso de Uso</vt:lpstr>
      <vt:lpstr>Caso de Uso</vt:lpstr>
      <vt:lpstr>Caso de Uso</vt:lpstr>
      <vt:lpstr>Caso de Uso</vt:lpstr>
      <vt:lpstr>Mockup das telas</vt:lpstr>
      <vt:lpstr>Contas</vt:lpstr>
      <vt:lpstr>Dashboards</vt:lpstr>
      <vt:lpstr>Telas em swing e oshi</vt:lpstr>
      <vt:lpstr>Indicadores De alerta </vt:lpstr>
      <vt:lpstr>Protótipo</vt:lpstr>
      <vt:lpstr>gRAFANA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2019-10-23T13:20:13Z</dcterms:created>
  <dcterms:modified xsi:type="dcterms:W3CDTF">2019-11-13T23:23:32Z</dcterms:modified>
</cp:coreProperties>
</file>