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77" r:id="rId8"/>
    <p:sldId id="280" r:id="rId9"/>
    <p:sldId id="285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/>
              <a:t>Canvas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84" y="801858"/>
            <a:ext cx="8753231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172675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1656919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7474623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2000" dirty="0">
                <a:ln w="0"/>
                <a:solidFill>
                  <a:schemeClr val="tx1"/>
                </a:solidFill>
              </a:rPr>
              <a:t>omo</a:t>
            </a:r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6062869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52737" y="4422319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658" y="180944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8812" y="1794907"/>
            <a:ext cx="805667" cy="805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64482F-58E1-472F-9B07-880AD57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5033" y="4422319"/>
            <a:ext cx="843772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4482139" y="1980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10387244" y="1990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234881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412600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D88CD5E-E83C-4310-9141-32EFAB4E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Storyboard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bonecos palito">
            <a:extLst>
              <a:ext uri="{FF2B5EF4-FFF2-40B4-BE49-F238E27FC236}">
                <a16:creationId xmlns:a16="http://schemas.microsoft.com/office/drawing/2014/main" id="{27A2EE94-1495-419E-9269-7E0DC6AD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1" y="2348250"/>
            <a:ext cx="6386732" cy="18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3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</a:t>
            </a:r>
            <a:r>
              <a:rPr lang="pt-BR" sz="2000" dirty="0" smtClean="0">
                <a:latin typeface="+mj-lt"/>
              </a:rPr>
              <a:t>do uso do totem tendo </a:t>
            </a:r>
            <a:r>
              <a:rPr lang="pt-BR" sz="2000" dirty="0">
                <a:latin typeface="+mj-lt"/>
              </a:rPr>
              <a:t>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</a:t>
            </a:r>
            <a:r>
              <a:rPr lang="pt-BR" sz="2000" dirty="0" smtClean="0">
                <a:latin typeface="+mj-lt"/>
              </a:rPr>
              <a:t>máquinas</a:t>
            </a:r>
            <a:r>
              <a:rPr lang="pt-BR" sz="2000" dirty="0">
                <a:latin typeface="+mj-lt"/>
              </a:rPr>
              <a:t>;</a:t>
            </a:r>
            <a:endParaRPr lang="pt-BR" sz="2000" dirty="0" smtClean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Reclamações </a:t>
            </a:r>
            <a:r>
              <a:rPr lang="pt-BR" sz="2000" smtClean="0">
                <a:latin typeface="+mj-lt"/>
              </a:rPr>
              <a:t>do superior;</a:t>
            </a:r>
            <a:endParaRPr lang="pt-BR" sz="2000" dirty="0" smtClean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conceitual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A3DA319-44B9-4E9F-A1DD-7E9F61B3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3679"/>
            <a:ext cx="5459470" cy="35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Totem Monitoring</vt:lpstr>
      <vt:lpstr>Equipe</vt:lpstr>
      <vt:lpstr>Requisitos</vt:lpstr>
      <vt:lpstr>Canvas</vt:lpstr>
      <vt:lpstr>User Stories</vt:lpstr>
      <vt:lpstr>Apresentação do PowerPoint</vt:lpstr>
      <vt:lpstr>Proto Persona</vt:lpstr>
      <vt:lpstr>Modelo conceitual do banco de dados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2019-09-11T10:37:12Z</dcterms:created>
  <dcterms:modified xsi:type="dcterms:W3CDTF">2019-11-13T23:22:45Z</dcterms:modified>
</cp:coreProperties>
</file>