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e Rocha" initials="DR" lastIdx="3" clrIdx="0">
    <p:extLst>
      <p:ext uri="{19B8F6BF-5375-455C-9EA6-DF929625EA0E}">
        <p15:presenceInfo xmlns:p15="http://schemas.microsoft.com/office/powerpoint/2012/main" userId="20d656e0c4f866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82F65-FA6A-4C58-86B6-B0A07E315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85E8A1-25A6-4752-8A7A-26C415508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806561-47B6-4D7E-A0E1-3DF73404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BF73B3-BB1D-426D-8067-D99AC1AC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70B721-C1D5-46CA-87D7-A6434BFF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D04F3-4EC8-41DB-9AC7-BF82A422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D286E4-1C1F-4759-829F-951DA43D8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AB22BB-108B-4890-876B-50E521DD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1F9DD-ED39-45C9-BEBF-D964F183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E3B45C-5C82-4D9C-95B0-80E79E61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3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FAE063-BF16-479A-95F5-33566CB0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C50CB2-8A05-49C1-844D-1C00611CA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AFDA33-B924-4E3F-8C6A-FA71ACAF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F694B5-9CA5-4C3E-B4E3-D3652EED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505A70-7B46-4037-9F6A-4A728D93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39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A8A80-40A6-41F2-AF90-23924498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799BA-2E34-468D-A6E3-E8DE217E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B7B5A2-4225-4ADC-972F-BC477EC1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3B2F9-A8A7-4964-AC02-3BBC2A51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D20BD-9E05-4A7A-8859-C757326C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13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752C3-56DD-42BE-A300-A485B6A3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00C49F-A9E2-44B6-99B3-494FFB6FF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AD7D23-2615-473A-8838-9E3C570B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31E84B-DFB1-4BC6-BFF5-35AAD23E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21B2CF-5707-461D-9499-E27C9478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94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1BBAF-7F22-4A93-8B62-94DD4033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8ECE72-FDE7-4B67-A06A-DA0230022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6D24F6-E2E2-41A8-AC3E-CD5878917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0766D1-B179-4A96-8EA9-C358D07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05E232-51D8-4F78-803D-D1611F0E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1DDAB-12CC-4371-ADF7-2DB2B1C0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17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08EC9-8E8D-4B67-8635-17D2DCAD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366169-F35B-4FC2-8C6B-3D100484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4EF4CB-DEC8-42E4-897E-058A12703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085837-276D-4CC5-BBA1-448658DB9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DB94D8-B29F-4A75-A5F5-8831A388A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A26259-E697-4B11-9CF4-8078F60C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F463ED-FD9B-41C7-86C4-0D102460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9DBD64-8E4B-4184-A79E-15A7B881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85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3D618-5E35-46A4-B4ED-029E7BB5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552D8A-5D0A-4774-8EE0-13FA441F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D04140-4B2F-4695-82FE-B9686248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E0AA47-C2B7-42CA-B83E-F0E8322A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1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1A6AF9-C971-4C10-93F6-7BB44ADE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19E486-949E-4ECA-9632-2C7117FC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1B919F-6A1F-4C21-8429-089191E2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87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4E97C-DE3B-4800-8543-21D1CEE1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93C1F-B820-4B8B-860C-6E3F773D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14D442-1771-402C-9F8C-DC921EA0D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C13B01-FC91-495E-AFAC-94AA44BE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AC9EA3-65D3-4A08-AF7B-51B052A0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A4B64-68CA-4675-9FE1-F36C3BB5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34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71E4B-01BC-4398-B65D-617DBCAA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9EA66E-A963-4695-84A5-6B0D9B6C6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91BCBE-F18E-499C-9779-67B9C3B1D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C8673C-2679-4AB0-9845-96ED047C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83B174-233B-4819-A41A-381C3C04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4D7BAC-B226-4771-8645-41E9E779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68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2E0E33-19BD-47A4-AA27-12621812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09499B-CCC1-4037-A443-639EC4F18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D5F32D-AAD8-4E9D-BED6-76C1970A6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4FB9-7C11-4AE8-B590-119B73CFA40B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626C50-CDD5-44DB-A407-DFEB40490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FE8ED-3B69-4700-B1BE-4905CC0F7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32C35-377A-44DC-A467-2C17637D7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72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Nuvem 63">
            <a:extLst>
              <a:ext uri="{FF2B5EF4-FFF2-40B4-BE49-F238E27FC236}">
                <a16:creationId xmlns:a16="http://schemas.microsoft.com/office/drawing/2014/main" id="{4BD7CB84-9683-43AC-B680-65D81A616BA9}"/>
              </a:ext>
            </a:extLst>
          </p:cNvPr>
          <p:cNvSpPr/>
          <p:nvPr/>
        </p:nvSpPr>
        <p:spPr>
          <a:xfrm>
            <a:off x="9220792" y="2552311"/>
            <a:ext cx="2661219" cy="166601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4" name="Nuvem 123">
            <a:extLst>
              <a:ext uri="{FF2B5EF4-FFF2-40B4-BE49-F238E27FC236}">
                <a16:creationId xmlns:a16="http://schemas.microsoft.com/office/drawing/2014/main" id="{EAF10E35-0CD2-4620-B0C3-45518F4EAF55}"/>
              </a:ext>
            </a:extLst>
          </p:cNvPr>
          <p:cNvSpPr/>
          <p:nvPr/>
        </p:nvSpPr>
        <p:spPr>
          <a:xfrm>
            <a:off x="5249288" y="-1"/>
            <a:ext cx="3451961" cy="302750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b="1" dirty="0">
              <a:solidFill>
                <a:srgbClr val="7030A0"/>
              </a:solidFill>
            </a:endParaRPr>
          </a:p>
        </p:txBody>
      </p:sp>
      <p:sp>
        <p:nvSpPr>
          <p:cNvPr id="120" name="Nuvem 119">
            <a:extLst>
              <a:ext uri="{FF2B5EF4-FFF2-40B4-BE49-F238E27FC236}">
                <a16:creationId xmlns:a16="http://schemas.microsoft.com/office/drawing/2014/main" id="{5FA51AD5-153D-4D8D-9C58-483C062E28E2}"/>
              </a:ext>
            </a:extLst>
          </p:cNvPr>
          <p:cNvSpPr/>
          <p:nvPr/>
        </p:nvSpPr>
        <p:spPr>
          <a:xfrm>
            <a:off x="6453810" y="4386469"/>
            <a:ext cx="3670850" cy="235618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rgbClr val="7030A0"/>
                </a:solidFill>
              </a:rPr>
              <a:t>Azure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endParaRPr lang="pt-BR" sz="2400" b="1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2" name="Nuvem 131">
            <a:extLst>
              <a:ext uri="{FF2B5EF4-FFF2-40B4-BE49-F238E27FC236}">
                <a16:creationId xmlns:a16="http://schemas.microsoft.com/office/drawing/2014/main" id="{0446EA78-DD8F-472F-B6D6-0E31C0FF4738}"/>
              </a:ext>
            </a:extLst>
          </p:cNvPr>
          <p:cNvSpPr/>
          <p:nvPr/>
        </p:nvSpPr>
        <p:spPr>
          <a:xfrm>
            <a:off x="103235" y="2156720"/>
            <a:ext cx="2455583" cy="138430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8FC17A75-185F-41D1-AEC0-7C58F02AEC99}"/>
              </a:ext>
            </a:extLst>
          </p:cNvPr>
          <p:cNvSpPr/>
          <p:nvPr/>
        </p:nvSpPr>
        <p:spPr>
          <a:xfrm>
            <a:off x="530087" y="3852349"/>
            <a:ext cx="3949148" cy="29666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r"/>
            <a:r>
              <a:rPr lang="pt-BR" b="1" dirty="0">
                <a:solidFill>
                  <a:schemeClr val="tx1"/>
                </a:solidFill>
              </a:rPr>
              <a:t>Maquina VM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CE480DA-541E-4FBC-944C-66D1DFB2A3A8}"/>
              </a:ext>
            </a:extLst>
          </p:cNvPr>
          <p:cNvGrpSpPr/>
          <p:nvPr/>
        </p:nvGrpSpPr>
        <p:grpSpPr>
          <a:xfrm>
            <a:off x="530087" y="3852350"/>
            <a:ext cx="4280452" cy="2694296"/>
            <a:chOff x="530087" y="3852350"/>
            <a:chExt cx="4280452" cy="269429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C200E2F-A6F5-42FD-9802-F674EA077F2D}"/>
                </a:ext>
              </a:extLst>
            </p:cNvPr>
            <p:cNvSpPr/>
            <p:nvPr/>
          </p:nvSpPr>
          <p:spPr>
            <a:xfrm>
              <a:off x="530087" y="3858184"/>
              <a:ext cx="3949148" cy="26884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794EF1C-C9AF-4B70-9A97-A4161B8D7C75}"/>
                </a:ext>
              </a:extLst>
            </p:cNvPr>
            <p:cNvSpPr/>
            <p:nvPr/>
          </p:nvSpPr>
          <p:spPr>
            <a:xfrm>
              <a:off x="798443" y="4233350"/>
              <a:ext cx="3412435" cy="1938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E67F777-20EB-4564-9976-D3AB6C14C197}"/>
                </a:ext>
              </a:extLst>
            </p:cNvPr>
            <p:cNvSpPr txBox="1"/>
            <p:nvPr/>
          </p:nvSpPr>
          <p:spPr>
            <a:xfrm>
              <a:off x="1200978" y="4250403"/>
              <a:ext cx="341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Aplicação de Monitoração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E24ECF4-BA31-483D-8CE5-E2A93E7F7062}"/>
                </a:ext>
              </a:extLst>
            </p:cNvPr>
            <p:cNvSpPr txBox="1"/>
            <p:nvPr/>
          </p:nvSpPr>
          <p:spPr>
            <a:xfrm>
              <a:off x="1398104" y="3852350"/>
              <a:ext cx="341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Sistema Operacional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7F0AFA7-4EEA-43FA-96A4-5476CABD6C75}"/>
                </a:ext>
              </a:extLst>
            </p:cNvPr>
            <p:cNvSpPr txBox="1"/>
            <p:nvPr/>
          </p:nvSpPr>
          <p:spPr>
            <a:xfrm>
              <a:off x="978176" y="6176539"/>
              <a:ext cx="341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CPU         MEMÓRIA         DISCO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94902EE1-3119-4345-822B-9480CDD5A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2466" y="5981441"/>
              <a:ext cx="374373" cy="247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BDD2E99B-7D61-4CE7-8118-6EED5D7947C0}"/>
                </a:ext>
              </a:extLst>
            </p:cNvPr>
            <p:cNvCxnSpPr>
              <a:cxnSpLocks/>
            </p:cNvCxnSpPr>
            <p:nvPr/>
          </p:nvCxnSpPr>
          <p:spPr>
            <a:xfrm>
              <a:off x="2391189" y="5981441"/>
              <a:ext cx="0" cy="2642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EE059988-F3E2-46CA-BE6C-0E75001DFE97}"/>
                </a:ext>
              </a:extLst>
            </p:cNvPr>
            <p:cNvCxnSpPr>
              <a:cxnSpLocks/>
            </p:cNvCxnSpPr>
            <p:nvPr/>
          </p:nvCxnSpPr>
          <p:spPr>
            <a:xfrm>
              <a:off x="2864126" y="5992893"/>
              <a:ext cx="425726" cy="235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35FEB665-70FE-4DB8-9B58-3884CC8BF514}"/>
              </a:ext>
            </a:extLst>
          </p:cNvPr>
          <p:cNvSpPr/>
          <p:nvPr/>
        </p:nvSpPr>
        <p:spPr>
          <a:xfrm>
            <a:off x="3157062" y="5608354"/>
            <a:ext cx="987287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JDBC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C1AF5CC-BFFD-40FA-A76B-AF1B63876763}"/>
              </a:ext>
            </a:extLst>
          </p:cNvPr>
          <p:cNvSpPr/>
          <p:nvPr/>
        </p:nvSpPr>
        <p:spPr>
          <a:xfrm>
            <a:off x="1876839" y="5612109"/>
            <a:ext cx="987287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OSHI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D0665D-81E6-4E2D-BD0D-BABCC4DEC9C6}"/>
              </a:ext>
            </a:extLst>
          </p:cNvPr>
          <p:cNvSpPr/>
          <p:nvPr/>
        </p:nvSpPr>
        <p:spPr>
          <a:xfrm>
            <a:off x="3152172" y="4919806"/>
            <a:ext cx="987287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SWING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DF3741B-DBC3-43E8-A1CE-5A5FFCA99FD4}"/>
              </a:ext>
            </a:extLst>
          </p:cNvPr>
          <p:cNvSpPr/>
          <p:nvPr/>
        </p:nvSpPr>
        <p:spPr>
          <a:xfrm>
            <a:off x="978176" y="4910219"/>
            <a:ext cx="1049407" cy="5541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Jersey-Client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E0A42A2-2344-47A0-A4D1-5755C12FDD62}"/>
              </a:ext>
            </a:extLst>
          </p:cNvPr>
          <p:cNvSpPr/>
          <p:nvPr/>
        </p:nvSpPr>
        <p:spPr>
          <a:xfrm>
            <a:off x="530087" y="2702000"/>
            <a:ext cx="1484243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Telegram</a:t>
            </a:r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D4AAEB37-75D3-4604-9E2C-D3848C106B61}"/>
              </a:ext>
            </a:extLst>
          </p:cNvPr>
          <p:cNvSpPr/>
          <p:nvPr/>
        </p:nvSpPr>
        <p:spPr>
          <a:xfrm>
            <a:off x="7941550" y="4679847"/>
            <a:ext cx="1225826" cy="1462637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Banco </a:t>
            </a:r>
          </a:p>
          <a:p>
            <a:pPr algn="ctr"/>
            <a:r>
              <a:rPr lang="pt-BR" u="sng" dirty="0">
                <a:solidFill>
                  <a:schemeClr val="tx1"/>
                </a:solidFill>
              </a:rPr>
              <a:t>de Dados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SQL Server 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3B2CDE99-F809-4FFF-8A56-B3097DF02B35}"/>
              </a:ext>
            </a:extLst>
          </p:cNvPr>
          <p:cNvCxnSpPr>
            <a:cxnSpLocks/>
          </p:cNvCxnSpPr>
          <p:nvPr/>
        </p:nvCxnSpPr>
        <p:spPr>
          <a:xfrm>
            <a:off x="4143935" y="5792803"/>
            <a:ext cx="3797615" cy="12700"/>
          </a:xfrm>
          <a:prstGeom prst="bentConnector3">
            <a:avLst>
              <a:gd name="adj1" fmla="val 1147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3747CD80-24A1-4D4C-86B0-F32534B28F54}"/>
              </a:ext>
            </a:extLst>
          </p:cNvPr>
          <p:cNvSpPr/>
          <p:nvPr/>
        </p:nvSpPr>
        <p:spPr>
          <a:xfrm>
            <a:off x="8797446" y="184753"/>
            <a:ext cx="3193775" cy="1971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5F4FC81-980F-46F5-8D2B-DCE3930D2B88}"/>
              </a:ext>
            </a:extLst>
          </p:cNvPr>
          <p:cNvSpPr/>
          <p:nvPr/>
        </p:nvSpPr>
        <p:spPr>
          <a:xfrm>
            <a:off x="9440176" y="1085651"/>
            <a:ext cx="1934818" cy="4602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HTML/ CSS/ JS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DDBDBC1-6A08-4492-B059-C8AE24332CC8}"/>
              </a:ext>
            </a:extLst>
          </p:cNvPr>
          <p:cNvSpPr txBox="1"/>
          <p:nvPr/>
        </p:nvSpPr>
        <p:spPr>
          <a:xfrm>
            <a:off x="8984412" y="212552"/>
            <a:ext cx="3193775" cy="49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Site Institucional – Node Js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D3B15A3-4611-45AC-89E1-8999D7139253}"/>
              </a:ext>
            </a:extLst>
          </p:cNvPr>
          <p:cNvCxnSpPr>
            <a:cxnSpLocks/>
          </p:cNvCxnSpPr>
          <p:nvPr/>
        </p:nvCxnSpPr>
        <p:spPr>
          <a:xfrm flipV="1">
            <a:off x="8810698" y="580344"/>
            <a:ext cx="3193775" cy="1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E141E8E-5612-436B-BC68-6776F7944943}"/>
              </a:ext>
            </a:extLst>
          </p:cNvPr>
          <p:cNvGrpSpPr/>
          <p:nvPr/>
        </p:nvGrpSpPr>
        <p:grpSpPr>
          <a:xfrm>
            <a:off x="5864383" y="420319"/>
            <a:ext cx="2447098" cy="1624440"/>
            <a:chOff x="5593129" y="246449"/>
            <a:chExt cx="2447098" cy="1624440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E2B72F70-6022-4F0E-84CC-C63D244BC74E}"/>
                </a:ext>
              </a:extLst>
            </p:cNvPr>
            <p:cNvGrpSpPr/>
            <p:nvPr/>
          </p:nvGrpSpPr>
          <p:grpSpPr>
            <a:xfrm>
              <a:off x="5593129" y="246449"/>
              <a:ext cx="2447098" cy="1624440"/>
              <a:chOff x="5593129" y="246449"/>
              <a:chExt cx="2447098" cy="1624440"/>
            </a:xfrm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BF7B3ED3-966B-4DC3-9819-8FC79218A70F}"/>
                  </a:ext>
                </a:extLst>
              </p:cNvPr>
              <p:cNvSpPr/>
              <p:nvPr/>
            </p:nvSpPr>
            <p:spPr>
              <a:xfrm>
                <a:off x="5689326" y="288628"/>
                <a:ext cx="2350901" cy="15822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2C8E9815-1020-4FA4-8426-C406F26AACC0}"/>
                  </a:ext>
                </a:extLst>
              </p:cNvPr>
              <p:cNvSpPr txBox="1"/>
              <p:nvPr/>
            </p:nvSpPr>
            <p:spPr>
              <a:xfrm>
                <a:off x="5593129" y="246449"/>
                <a:ext cx="24470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b="1" dirty="0"/>
                  <a:t>Dashboard – Node Js</a:t>
                </a:r>
              </a:p>
            </p:txBody>
          </p:sp>
        </p:grp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0F0E0F12-D81C-4392-8646-1BC493D34A59}"/>
                </a:ext>
              </a:extLst>
            </p:cNvPr>
            <p:cNvCxnSpPr>
              <a:cxnSpLocks/>
            </p:cNvCxnSpPr>
            <p:nvPr/>
          </p:nvCxnSpPr>
          <p:spPr>
            <a:xfrm>
              <a:off x="5695950" y="616226"/>
              <a:ext cx="2344277" cy="66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69423E27-EE8B-4808-ACE7-6B9EFF050D93}"/>
              </a:ext>
            </a:extLst>
          </p:cNvPr>
          <p:cNvCxnSpPr>
            <a:cxnSpLocks/>
            <a:stCxn id="26" idx="2"/>
            <a:endCxn id="13" idx="1"/>
          </p:cNvCxnSpPr>
          <p:nvPr/>
        </p:nvCxnSpPr>
        <p:spPr>
          <a:xfrm rot="16200000" flipH="1">
            <a:off x="6527703" y="2653087"/>
            <a:ext cx="2635088" cy="1418432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9ABF9C9-A29C-473B-A3BD-5951203AC665}"/>
              </a:ext>
            </a:extLst>
          </p:cNvPr>
          <p:cNvCxnSpPr>
            <a:cxnSpLocks/>
            <a:stCxn id="26" idx="1"/>
            <a:endCxn id="59" idx="3"/>
          </p:cNvCxnSpPr>
          <p:nvPr/>
        </p:nvCxnSpPr>
        <p:spPr>
          <a:xfrm flipH="1" flipV="1">
            <a:off x="5029613" y="746051"/>
            <a:ext cx="930967" cy="507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7DB43F3A-BB21-4000-9DCE-5DA78CC5F778}"/>
              </a:ext>
            </a:extLst>
          </p:cNvPr>
          <p:cNvGrpSpPr/>
          <p:nvPr/>
        </p:nvGrpSpPr>
        <p:grpSpPr>
          <a:xfrm>
            <a:off x="3167681" y="74888"/>
            <a:ext cx="1873837" cy="1324315"/>
            <a:chOff x="3167681" y="74888"/>
            <a:chExt cx="1873837" cy="1324315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0C673796-5D0B-4314-88A3-66D1DC63224D}"/>
                </a:ext>
              </a:extLst>
            </p:cNvPr>
            <p:cNvSpPr/>
            <p:nvPr/>
          </p:nvSpPr>
          <p:spPr>
            <a:xfrm>
              <a:off x="3167681" y="92898"/>
              <a:ext cx="1861932" cy="130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6D2D5E53-4D4C-4B6B-9F34-06CF79E9AE0D}"/>
                </a:ext>
              </a:extLst>
            </p:cNvPr>
            <p:cNvSpPr txBox="1"/>
            <p:nvPr/>
          </p:nvSpPr>
          <p:spPr>
            <a:xfrm>
              <a:off x="3173323" y="74888"/>
              <a:ext cx="186819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Dashboard</a:t>
              </a:r>
            </a:p>
          </p:txBody>
        </p:sp>
      </p:grp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4E3EEB5B-274F-4D36-8025-F20FA27171F8}"/>
              </a:ext>
            </a:extLst>
          </p:cNvPr>
          <p:cNvCxnSpPr>
            <a:cxnSpLocks/>
            <a:endCxn id="67" idx="3"/>
          </p:cNvCxnSpPr>
          <p:nvPr/>
        </p:nvCxnSpPr>
        <p:spPr>
          <a:xfrm flipH="1">
            <a:off x="5053784" y="1263862"/>
            <a:ext cx="913420" cy="69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CB60D3E3-DA26-4FDF-81B3-B345457367D8}"/>
              </a:ext>
            </a:extLst>
          </p:cNvPr>
          <p:cNvGrpSpPr/>
          <p:nvPr/>
        </p:nvGrpSpPr>
        <p:grpSpPr>
          <a:xfrm>
            <a:off x="3185229" y="1756610"/>
            <a:ext cx="1868555" cy="1319783"/>
            <a:chOff x="3185229" y="1756610"/>
            <a:chExt cx="1868555" cy="1319783"/>
          </a:xfrm>
        </p:grpSpPr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C4D01F9A-BBBB-444E-BEC1-D52CDDFDB361}"/>
                </a:ext>
              </a:extLst>
            </p:cNvPr>
            <p:cNvSpPr/>
            <p:nvPr/>
          </p:nvSpPr>
          <p:spPr>
            <a:xfrm>
              <a:off x="3185229" y="1770088"/>
              <a:ext cx="1861932" cy="130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DCD4F3D0-CC3A-4874-A984-A5EFC4A2FDB1}"/>
                </a:ext>
              </a:extLst>
            </p:cNvPr>
            <p:cNvSpPr txBox="1"/>
            <p:nvPr/>
          </p:nvSpPr>
          <p:spPr>
            <a:xfrm>
              <a:off x="3185229" y="1756610"/>
              <a:ext cx="186855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Cadastro</a:t>
              </a:r>
            </a:p>
          </p:txBody>
        </p:sp>
      </p:grpSp>
      <p:sp>
        <p:nvSpPr>
          <p:cNvPr id="76" name="Retângulo 75">
            <a:extLst>
              <a:ext uri="{FF2B5EF4-FFF2-40B4-BE49-F238E27FC236}">
                <a16:creationId xmlns:a16="http://schemas.microsoft.com/office/drawing/2014/main" id="{AA1DCCC0-429B-4892-A4F6-D632A0EBF384}"/>
              </a:ext>
            </a:extLst>
          </p:cNvPr>
          <p:cNvSpPr/>
          <p:nvPr/>
        </p:nvSpPr>
        <p:spPr>
          <a:xfrm flipH="1">
            <a:off x="3574987" y="872637"/>
            <a:ext cx="4571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CBFAE067-3938-4CAE-AE53-285EA64CC711}"/>
              </a:ext>
            </a:extLst>
          </p:cNvPr>
          <p:cNvSpPr/>
          <p:nvPr/>
        </p:nvSpPr>
        <p:spPr>
          <a:xfrm>
            <a:off x="3651185" y="753367"/>
            <a:ext cx="45719" cy="4886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09B231FB-9693-41A5-91CD-03F9488ADEE4}"/>
              </a:ext>
            </a:extLst>
          </p:cNvPr>
          <p:cNvSpPr/>
          <p:nvPr/>
        </p:nvSpPr>
        <p:spPr>
          <a:xfrm>
            <a:off x="3498787" y="1071091"/>
            <a:ext cx="45719" cy="172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DC133887-B216-4F1D-B055-BF805DB5C65C}"/>
              </a:ext>
            </a:extLst>
          </p:cNvPr>
          <p:cNvSpPr/>
          <p:nvPr/>
        </p:nvSpPr>
        <p:spPr>
          <a:xfrm flipH="1">
            <a:off x="3980874" y="881623"/>
            <a:ext cx="4571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DB75B320-F11D-45FC-8EB6-33307A1B4D0A}"/>
              </a:ext>
            </a:extLst>
          </p:cNvPr>
          <p:cNvSpPr/>
          <p:nvPr/>
        </p:nvSpPr>
        <p:spPr>
          <a:xfrm>
            <a:off x="4057072" y="762353"/>
            <a:ext cx="45719" cy="4886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C5B234A5-DE1B-4C2E-8B7A-4009E0BDAFD9}"/>
              </a:ext>
            </a:extLst>
          </p:cNvPr>
          <p:cNvSpPr/>
          <p:nvPr/>
        </p:nvSpPr>
        <p:spPr>
          <a:xfrm>
            <a:off x="3904674" y="1080077"/>
            <a:ext cx="45719" cy="172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2D36BBEE-87A9-442B-B14C-14B23D424930}"/>
              </a:ext>
            </a:extLst>
          </p:cNvPr>
          <p:cNvSpPr/>
          <p:nvPr/>
        </p:nvSpPr>
        <p:spPr>
          <a:xfrm>
            <a:off x="4390611" y="796722"/>
            <a:ext cx="473201" cy="4153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Triângulo isósceles 97">
            <a:extLst>
              <a:ext uri="{FF2B5EF4-FFF2-40B4-BE49-F238E27FC236}">
                <a16:creationId xmlns:a16="http://schemas.microsoft.com/office/drawing/2014/main" id="{4B9AAC20-E6BB-496D-8976-71B44D001B96}"/>
              </a:ext>
            </a:extLst>
          </p:cNvPr>
          <p:cNvSpPr/>
          <p:nvPr/>
        </p:nvSpPr>
        <p:spPr>
          <a:xfrm rot="8050906">
            <a:off x="4378635" y="807172"/>
            <a:ext cx="355260" cy="23899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1644097C-77BE-47E9-BD50-817A7CC9AAFF}"/>
              </a:ext>
            </a:extLst>
          </p:cNvPr>
          <p:cNvCxnSpPr>
            <a:cxnSpLocks/>
          </p:cNvCxnSpPr>
          <p:nvPr/>
        </p:nvCxnSpPr>
        <p:spPr>
          <a:xfrm>
            <a:off x="3579192" y="2610777"/>
            <a:ext cx="10555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C40197FA-3317-4E98-958C-18729B18B2D7}"/>
              </a:ext>
            </a:extLst>
          </p:cNvPr>
          <p:cNvCxnSpPr>
            <a:cxnSpLocks/>
          </p:cNvCxnSpPr>
          <p:nvPr/>
        </p:nvCxnSpPr>
        <p:spPr>
          <a:xfrm>
            <a:off x="3562180" y="2410365"/>
            <a:ext cx="10555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102CAB4B-6C8A-4C68-BF04-94E23438B704}"/>
              </a:ext>
            </a:extLst>
          </p:cNvPr>
          <p:cNvCxnSpPr>
            <a:cxnSpLocks/>
          </p:cNvCxnSpPr>
          <p:nvPr/>
        </p:nvCxnSpPr>
        <p:spPr>
          <a:xfrm>
            <a:off x="3579192" y="2504760"/>
            <a:ext cx="10555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ângulo: Cantos Arredondados 110">
            <a:extLst>
              <a:ext uri="{FF2B5EF4-FFF2-40B4-BE49-F238E27FC236}">
                <a16:creationId xmlns:a16="http://schemas.microsoft.com/office/drawing/2014/main" id="{C206D567-B851-41BA-91CE-D4FE18BA58A8}"/>
              </a:ext>
            </a:extLst>
          </p:cNvPr>
          <p:cNvSpPr/>
          <p:nvPr/>
        </p:nvSpPr>
        <p:spPr>
          <a:xfrm>
            <a:off x="3802669" y="2830602"/>
            <a:ext cx="574562" cy="10979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AFAE6506-4021-40D1-9ABC-BFB0174692C9}"/>
              </a:ext>
            </a:extLst>
          </p:cNvPr>
          <p:cNvSpPr/>
          <p:nvPr/>
        </p:nvSpPr>
        <p:spPr>
          <a:xfrm>
            <a:off x="6297678" y="853944"/>
            <a:ext cx="1484243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Sequelize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31CF011E-2AFB-4A04-805C-B747EB2E71DE}"/>
              </a:ext>
            </a:extLst>
          </p:cNvPr>
          <p:cNvSpPr/>
          <p:nvPr/>
        </p:nvSpPr>
        <p:spPr>
          <a:xfrm>
            <a:off x="6294062" y="1302096"/>
            <a:ext cx="1484243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Charts Js</a:t>
            </a:r>
          </a:p>
        </p:txBody>
      </p: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2F58EA4E-31EA-4F02-9E95-2AD06D7B7495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H="1" flipV="1">
            <a:off x="530087" y="2886666"/>
            <a:ext cx="448088" cy="2208418"/>
          </a:xfrm>
          <a:prstGeom prst="bentConnector4">
            <a:avLst>
              <a:gd name="adj1" fmla="val -51017"/>
              <a:gd name="adj2" fmla="val 99787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CaixaDeTexto 1024">
            <a:extLst>
              <a:ext uri="{FF2B5EF4-FFF2-40B4-BE49-F238E27FC236}">
                <a16:creationId xmlns:a16="http://schemas.microsoft.com/office/drawing/2014/main" id="{ADD00F62-08F5-46E3-9544-9169CAD7AFBA}"/>
              </a:ext>
            </a:extLst>
          </p:cNvPr>
          <p:cNvSpPr txBox="1"/>
          <p:nvPr/>
        </p:nvSpPr>
        <p:spPr>
          <a:xfrm>
            <a:off x="5799493" y="2141524"/>
            <a:ext cx="105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7030A0"/>
                </a:solidFill>
              </a:rPr>
              <a:t>Azure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027" name="CaixaDeTexto 1026">
            <a:extLst>
              <a:ext uri="{FF2B5EF4-FFF2-40B4-BE49-F238E27FC236}">
                <a16:creationId xmlns:a16="http://schemas.microsoft.com/office/drawing/2014/main" id="{0FB0CB9D-230E-4874-818F-D215DE731C7F}"/>
              </a:ext>
            </a:extLst>
          </p:cNvPr>
          <p:cNvSpPr txBox="1"/>
          <p:nvPr/>
        </p:nvSpPr>
        <p:spPr>
          <a:xfrm>
            <a:off x="-359399" y="38992"/>
            <a:ext cx="2966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DIAGRAMA </a:t>
            </a:r>
          </a:p>
          <a:p>
            <a:pPr algn="ctr"/>
            <a:r>
              <a:rPr lang="pt-BR" sz="2400" b="1" dirty="0"/>
              <a:t>DE</a:t>
            </a:r>
          </a:p>
          <a:p>
            <a:pPr algn="ctr"/>
            <a:r>
              <a:rPr lang="pt-BR" sz="2400" b="1" dirty="0"/>
              <a:t> SOLUÇÃO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AD2594B-750B-470F-A2E4-235385885A7D}"/>
              </a:ext>
            </a:extLst>
          </p:cNvPr>
          <p:cNvSpPr/>
          <p:nvPr/>
        </p:nvSpPr>
        <p:spPr>
          <a:xfrm>
            <a:off x="2102765" y="4915936"/>
            <a:ext cx="987287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jSensor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8DDE0BA0-0B3A-4127-A739-E9850685C0D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311481" y="1170737"/>
            <a:ext cx="485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47091EFA-D4FD-4EA8-B943-62A7B0660DAF}"/>
              </a:ext>
            </a:extLst>
          </p:cNvPr>
          <p:cNvSpPr/>
          <p:nvPr/>
        </p:nvSpPr>
        <p:spPr>
          <a:xfrm>
            <a:off x="9583992" y="3132154"/>
            <a:ext cx="1934818" cy="46029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Freshdesk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EB7C173-B256-4137-9BC0-6E4695E3EFEB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10535086" y="2184519"/>
            <a:ext cx="16315" cy="947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0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47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Daniele Rocha</dc:creator>
  <cp:lastModifiedBy>Daniele Rocha</cp:lastModifiedBy>
  <cp:revision>19</cp:revision>
  <dcterms:created xsi:type="dcterms:W3CDTF">2020-05-04T16:17:57Z</dcterms:created>
  <dcterms:modified xsi:type="dcterms:W3CDTF">2020-05-06T16:41:48Z</dcterms:modified>
</cp:coreProperties>
</file>