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0" r:id="rId2"/>
    <p:sldId id="257" r:id="rId3"/>
    <p:sldId id="259" r:id="rId4"/>
    <p:sldId id="269" r:id="rId5"/>
    <p:sldId id="263" r:id="rId6"/>
    <p:sldId id="273" r:id="rId7"/>
    <p:sldId id="260" r:id="rId8"/>
    <p:sldId id="266" r:id="rId9"/>
    <p:sldId id="258" r:id="rId10"/>
    <p:sldId id="274" r:id="rId11"/>
    <p:sldId id="264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F75"/>
    <a:srgbClr val="4DB033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14.589" idx="2">
    <p:pos x="10" y="10"/>
    <p:text>Danile Rocha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45.387" idx="7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344875" y="1533424"/>
            <a:ext cx="8838882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nossa empresa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66" y="2036588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Virtual </a:t>
            </a:r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Machine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Linux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731329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2" y="4087452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538122" y="2781536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326110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3274029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2" y="1450022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827207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5057014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610376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5208213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5" y="3540362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653853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368440"/>
            <a:ext cx="993918" cy="11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produto – Porque usar?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6822083" y="2082618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378858" y="1439861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55593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2082618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A5749119-35E4-4619-8C72-F0FC1080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318" r="11555"/>
          <a:stretch/>
        </p:blipFill>
        <p:spPr>
          <a:xfrm>
            <a:off x="1400174" y="1204109"/>
            <a:ext cx="9124951" cy="5653891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9AD75-F048-4077-A97A-C33B146C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t="672" r="361" b="983"/>
          <a:stretch/>
        </p:blipFill>
        <p:spPr>
          <a:xfrm>
            <a:off x="2724282" y="1379073"/>
            <a:ext cx="6743435" cy="50339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82" y="2546698"/>
            <a:ext cx="3481514" cy="14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5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213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Organização do Projeto</vt:lpstr>
      <vt:lpstr>Nosso produto – Porque usar?</vt:lpstr>
      <vt:lpstr>Nosso site</vt:lpstr>
      <vt:lpstr>E como o sistema funciona?</vt:lpstr>
      <vt:lpstr>Diagrama de Solução</vt:lpstr>
      <vt:lpstr>Inovação - RPA</vt:lpstr>
      <vt:lpstr>Virtual Machine - Linux</vt:lpstr>
      <vt:lpstr>Apresentação do PowerPoint</vt:lpstr>
      <vt:lpstr>Obrigado pela atenção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Selotto</cp:lastModifiedBy>
  <cp:revision>58</cp:revision>
  <dcterms:created xsi:type="dcterms:W3CDTF">2020-05-05T19:41:05Z</dcterms:created>
  <dcterms:modified xsi:type="dcterms:W3CDTF">2020-05-26T06:23:16Z</dcterms:modified>
</cp:coreProperties>
</file>