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0" r:id="rId2"/>
    <p:sldId id="257" r:id="rId3"/>
    <p:sldId id="259" r:id="rId4"/>
    <p:sldId id="269" r:id="rId5"/>
    <p:sldId id="273" r:id="rId6"/>
    <p:sldId id="263" r:id="rId7"/>
    <p:sldId id="280" r:id="rId8"/>
    <p:sldId id="258" r:id="rId9"/>
    <p:sldId id="278" r:id="rId10"/>
    <p:sldId id="260" r:id="rId11"/>
    <p:sldId id="266" r:id="rId12"/>
    <p:sldId id="274" r:id="rId13"/>
    <p:sldId id="264" r:id="rId14"/>
    <p:sldId id="272" r:id="rId15"/>
    <p:sldId id="267" r:id="rId16"/>
    <p:sldId id="277" r:id="rId17"/>
    <p:sldId id="265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C4"/>
    <a:srgbClr val="B02F75"/>
    <a:srgbClr val="4DB033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14.589" idx="2">
    <p:pos x="10" y="10"/>
    <p:text>Danile Rocha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45.387" idx="7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pic>
        <p:nvPicPr>
          <p:cNvPr id="5" name="Espaço Reservado para Conteúdo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A5749119-35E4-4619-8C72-F0FC1080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3318" r="11555"/>
          <a:stretch/>
        </p:blipFill>
        <p:spPr>
          <a:xfrm>
            <a:off x="1400174" y="1204109"/>
            <a:ext cx="9124951" cy="5653891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29AD75-F048-4077-A97A-C33B146C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" t="672" r="361" b="983"/>
          <a:stretch/>
        </p:blipFill>
        <p:spPr>
          <a:xfrm>
            <a:off x="2724282" y="1379073"/>
            <a:ext cx="6743435" cy="503396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82" y="2546698"/>
            <a:ext cx="3481514" cy="14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344875" y="1533424"/>
            <a:ext cx="8838882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nossa empresa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66" y="2036588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19099"/>
            <a:ext cx="4498522" cy="79057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Virtual </a:t>
            </a:r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Machine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Linux</a:t>
            </a:r>
          </a:p>
        </p:txBody>
      </p:sp>
      <p:pic>
        <p:nvPicPr>
          <p:cNvPr id="7" name="Espaço Reservado para Conteúdo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E1D7D90-463E-4A07-BEEA-48DC9239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0" y="1209688"/>
            <a:ext cx="8366740" cy="5229213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amarelo&#10;&#10;Descrição gerada automaticamente">
            <a:extLst>
              <a:ext uri="{FF2B5EF4-FFF2-40B4-BE49-F238E27FC236}">
                <a16:creationId xmlns:a16="http://schemas.microsoft.com/office/drawing/2014/main" id="{BA1C26B1-4AE2-401B-8DD0-5EE7C03B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8" y="3733800"/>
            <a:ext cx="2716040" cy="3200400"/>
          </a:xfrm>
          <a:prstGeom prst="rect">
            <a:avLst/>
          </a:prstGeom>
        </p:spPr>
      </p:pic>
      <p:pic>
        <p:nvPicPr>
          <p:cNvPr id="11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FA212766-4571-40CD-B384-D4F3FF0E2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B67EE7D-12EC-4722-8642-F1940C88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9" y="1209676"/>
            <a:ext cx="9992562" cy="52460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Conclusão – Evolução Pessoal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Anexos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026" name="Picture 2" descr="Anexo - ícones de ferramentas de edição grátis">
            <a:extLst>
              <a:ext uri="{FF2B5EF4-FFF2-40B4-BE49-F238E27FC236}">
                <a16:creationId xmlns:a16="http://schemas.microsoft.com/office/drawing/2014/main" id="{79369D6A-53FD-4C45-AEFC-99CC73DA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80" y="1376776"/>
            <a:ext cx="4596640" cy="4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4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8" y="238540"/>
            <a:ext cx="5810864" cy="11244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 (Completo)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6977D7B-4CBE-4864-88B6-5E439EF7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634571" y="1136351"/>
            <a:ext cx="11183618" cy="5721650"/>
          </a:xfrm>
        </p:spPr>
      </p:pic>
      <p:pic>
        <p:nvPicPr>
          <p:cNvPr id="15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C4BBA6F-3E89-4B49-9264-D4A1D223F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0"/>
          <a:stretch/>
        </p:blipFill>
        <p:spPr>
          <a:xfrm>
            <a:off x="-11205" y="-1"/>
            <a:ext cx="13927445" cy="71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6490B-A9AD-4917-B8EF-3B6C9ECE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56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0" y="1054110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863771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34952"/>
            <a:ext cx="5164443" cy="758825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Persona – Nosso cliente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336873"/>
            <a:ext cx="624846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produto – Porque usar?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AF14528-63E7-4900-AF7A-A3C07DC4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7358"/>
          <a:stretch/>
        </p:blipFill>
        <p:spPr>
          <a:xfrm>
            <a:off x="6822083" y="2082618"/>
            <a:ext cx="3368719" cy="453481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4BC7073-C951-4468-9492-2585FA0F28D4}"/>
              </a:ext>
            </a:extLst>
          </p:cNvPr>
          <p:cNvSpPr txBox="1">
            <a:spLocks/>
          </p:cNvSpPr>
          <p:nvPr/>
        </p:nvSpPr>
        <p:spPr>
          <a:xfrm>
            <a:off x="1378858" y="1439861"/>
            <a:ext cx="3403229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de histórico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23D0E-8894-46D5-9D9D-D8553E3AF000}"/>
              </a:ext>
            </a:extLst>
          </p:cNvPr>
          <p:cNvCxnSpPr>
            <a:cxnSpLocks/>
          </p:cNvCxnSpPr>
          <p:nvPr/>
        </p:nvCxnSpPr>
        <p:spPr>
          <a:xfrm flipH="1">
            <a:off x="1248229" y="1955793"/>
            <a:ext cx="3222172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342C37-5A86-428F-94F1-47C9F6F70B02}"/>
              </a:ext>
            </a:extLst>
          </p:cNvPr>
          <p:cNvSpPr txBox="1">
            <a:spLocks/>
          </p:cNvSpPr>
          <p:nvPr/>
        </p:nvSpPr>
        <p:spPr>
          <a:xfrm>
            <a:off x="7014497" y="1555930"/>
            <a:ext cx="3769617" cy="52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tempo real 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092B0CD-EBD8-4CCF-B60D-4532B74A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2082618"/>
            <a:ext cx="3816333" cy="4572875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FA3231-D5CD-4EAB-8528-1B775411B30C}"/>
              </a:ext>
            </a:extLst>
          </p:cNvPr>
          <p:cNvCxnSpPr>
            <a:cxnSpLocks/>
          </p:cNvCxnSpPr>
          <p:nvPr/>
        </p:nvCxnSpPr>
        <p:spPr>
          <a:xfrm flipH="1">
            <a:off x="7014497" y="2004320"/>
            <a:ext cx="298389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2" y="4087452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538122" y="2781536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326110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3274029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2" y="1450022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827207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5057014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610376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5208213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5" y="3540362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653853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368440"/>
            <a:ext cx="993918" cy="11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Orçamento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859865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596923" y="1567439"/>
            <a:ext cx="929234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AWS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05737" y="2262622"/>
            <a:ext cx="2264949" cy="62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Maquina Virtual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BDB8907-E996-491E-8C66-0FF68089ADAC}"/>
              </a:ext>
            </a:extLst>
          </p:cNvPr>
          <p:cNvSpPr txBox="1">
            <a:spLocks/>
          </p:cNvSpPr>
          <p:nvPr/>
        </p:nvSpPr>
        <p:spPr>
          <a:xfrm>
            <a:off x="9638773" y="1567439"/>
            <a:ext cx="1236826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0091C4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AZURE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162A2E-49C7-4BCC-AA83-301EC4529547}"/>
              </a:ext>
            </a:extLst>
          </p:cNvPr>
          <p:cNvSpPr/>
          <p:nvPr/>
        </p:nvSpPr>
        <p:spPr>
          <a:xfrm>
            <a:off x="505737" y="3429000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Volume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0815CD-71A3-422E-8858-8743A189F833}"/>
              </a:ext>
            </a:extLst>
          </p:cNvPr>
          <p:cNvSpPr/>
          <p:nvPr/>
        </p:nvSpPr>
        <p:spPr>
          <a:xfrm>
            <a:off x="8872190" y="2593149"/>
            <a:ext cx="276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Compute </a:t>
            </a:r>
            <a:r>
              <a:rPr lang="pt-BR" dirty="0" err="1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Gen</a:t>
            </a:r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5 (1 VCORE)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CAE42-A25E-4968-A308-5CE812D0A3F3}"/>
              </a:ext>
            </a:extLst>
          </p:cNvPr>
          <p:cNvSpPr/>
          <p:nvPr/>
        </p:nvSpPr>
        <p:spPr>
          <a:xfrm>
            <a:off x="9397525" y="2191485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24,48 USD/mês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24617D7-E480-4F10-9F09-7063FDC9C622}"/>
              </a:ext>
            </a:extLst>
          </p:cNvPr>
          <p:cNvSpPr/>
          <p:nvPr/>
        </p:nvSpPr>
        <p:spPr>
          <a:xfrm>
            <a:off x="4277316" y="2223817"/>
            <a:ext cx="171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8,352 USD/mês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4BC6E9-6867-4E77-B839-8E5DFC02120D}"/>
              </a:ext>
            </a:extLst>
          </p:cNvPr>
          <p:cNvSpPr/>
          <p:nvPr/>
        </p:nvSpPr>
        <p:spPr>
          <a:xfrm>
            <a:off x="4549925" y="2592589"/>
            <a:ext cx="102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T2.micro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709D8A1-E82B-42F3-B724-C1A812834B21}"/>
              </a:ext>
            </a:extLst>
          </p:cNvPr>
          <p:cNvSpPr/>
          <p:nvPr/>
        </p:nvSpPr>
        <p:spPr>
          <a:xfrm>
            <a:off x="9638773" y="3829110"/>
            <a:ext cx="1170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1000 GB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141A75-FF48-4A91-AD78-DC381DE67A3C}"/>
              </a:ext>
            </a:extLst>
          </p:cNvPr>
          <p:cNvSpPr/>
          <p:nvPr/>
        </p:nvSpPr>
        <p:spPr>
          <a:xfrm>
            <a:off x="9288793" y="3445523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 USD/mês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AC2BADF-4D98-4C57-8BD4-817204128E02}"/>
              </a:ext>
            </a:extLst>
          </p:cNvPr>
          <p:cNvSpPr/>
          <p:nvPr/>
        </p:nvSpPr>
        <p:spPr>
          <a:xfrm>
            <a:off x="4277316" y="3407235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2075 USD/mês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9B0868B-5A57-4096-A28A-E6A4A41EABD4}"/>
              </a:ext>
            </a:extLst>
          </p:cNvPr>
          <p:cNvSpPr/>
          <p:nvPr/>
        </p:nvSpPr>
        <p:spPr>
          <a:xfrm>
            <a:off x="3938239" y="3776007"/>
            <a:ext cx="23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1000 GB  3000 IOPS </a:t>
            </a:r>
          </a:p>
        </p:txBody>
      </p:sp>
    </p:spTree>
    <p:extLst>
      <p:ext uri="{BB962C8B-B14F-4D97-AF65-F5344CB8AC3E}">
        <p14:creationId xmlns:p14="http://schemas.microsoft.com/office/powerpoint/2010/main" val="25953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6C49DCB-D846-4315-85FC-9BEFF5734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3" b="9612"/>
          <a:stretch/>
        </p:blipFill>
        <p:spPr>
          <a:xfrm>
            <a:off x="1298713" y="1241767"/>
            <a:ext cx="8666922" cy="5172187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839AB15-4F7D-4DA4-8072-E55A526147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3" b="9612"/>
          <a:stretch/>
        </p:blipFill>
        <p:spPr>
          <a:xfrm>
            <a:off x="234635" y="-6615"/>
            <a:ext cx="11502887" cy="68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Arquitetura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A6CDCDD0-2BF1-4931-8031-8A7C09C7D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209676"/>
            <a:ext cx="7775122" cy="55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269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 Persona – Nosso cliente</vt:lpstr>
      <vt:lpstr>Nosso produto – Porque usar?</vt:lpstr>
      <vt:lpstr>Organização do Projeto</vt:lpstr>
      <vt:lpstr>Orçamento do Projeto</vt:lpstr>
      <vt:lpstr>Diagrama de Classes</vt:lpstr>
      <vt:lpstr>Diagrama de Arquitetura</vt:lpstr>
      <vt:lpstr>Nosso site</vt:lpstr>
      <vt:lpstr>E como o sistema funciona?</vt:lpstr>
      <vt:lpstr>Inovação - RPA</vt:lpstr>
      <vt:lpstr>Virtual Machine - Linux</vt:lpstr>
      <vt:lpstr>Apresentação do PowerPoint</vt:lpstr>
      <vt:lpstr>Obrigado pela atenção !</vt:lpstr>
      <vt:lpstr>Apresentação do PowerPoint</vt:lpstr>
      <vt:lpstr>Diagrama de Classes (Completo)</vt:lpstr>
      <vt:lpstr>Diagrama Lógico BD</vt:lpstr>
      <vt:lpstr>Diagrama de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VIEIRA RODRIGUES DE OLIVEIRA .</cp:lastModifiedBy>
  <cp:revision>72</cp:revision>
  <dcterms:created xsi:type="dcterms:W3CDTF">2020-05-05T19:41:05Z</dcterms:created>
  <dcterms:modified xsi:type="dcterms:W3CDTF">2020-06-24T00:59:12Z</dcterms:modified>
</cp:coreProperties>
</file>