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57" r:id="rId3"/>
    <p:sldId id="259" r:id="rId4"/>
    <p:sldId id="269" r:id="rId5"/>
    <p:sldId id="263" r:id="rId6"/>
    <p:sldId id="268" r:id="rId7"/>
    <p:sldId id="262" r:id="rId8"/>
    <p:sldId id="258" r:id="rId9"/>
    <p:sldId id="265" r:id="rId10"/>
    <p:sldId id="260" r:id="rId11"/>
    <p:sldId id="266" r:id="rId12"/>
    <p:sldId id="264" r:id="rId13"/>
    <p:sldId id="271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IEIRA RODRIGUES DE OLIVEIRA ." initials="GVRDO." lastIdx="14" clrIdx="0">
    <p:extLst>
      <p:ext uri="{19B8F6BF-5375-455C-9EA6-DF929625EA0E}">
        <p15:presenceInfo xmlns:p15="http://schemas.microsoft.com/office/powerpoint/2012/main" userId="S::gabriel.oliveira@bandtec.com.br::a255134b-28c6-4cc8-9433-b6fe3b191e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F75"/>
    <a:srgbClr val="6B1979"/>
    <a:srgbClr val="4DB033"/>
    <a:srgbClr val="4D349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46" autoAdjust="0"/>
    <p:restoredTop sz="94660"/>
  </p:normalViewPr>
  <p:slideViewPr>
    <p:cSldViewPr snapToGrid="0">
      <p:cViewPr>
        <p:scale>
          <a:sx n="66" d="100"/>
          <a:sy n="66" d="100"/>
        </p:scale>
        <p:origin x="-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05.906" idx="1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56.027" idx="5">
    <p:pos x="10" y="10"/>
    <p:text>Diogo Ivan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2:33.165" idx="6">
    <p:pos x="7680" y="-244"/>
    <p:text>Gabriel Vieira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2:45.387" idx="7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3:46.467" idx="8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12.819" idx="10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23.467" idx="11">
    <p:pos x="10" y="10"/>
    <p:text>Gabriel Selotto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34.883" idx="12">
    <p:pos x="10" y="10"/>
    <p:text>Gabriel Selotto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53.387" idx="13">
    <p:pos x="10" y="10"/>
    <p:text>Daniele Rocha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5:39.955" idx="14">
    <p:pos x="10" y="10"/>
    <p:text>Diogo Ivan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14.589" idx="2">
    <p:pos x="10" y="10"/>
    <p:text>Danile Rocha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41.635" idx="4">
    <p:pos x="10" y="10"/>
    <p:text>Gabriel Vieira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77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42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0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9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4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2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23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8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5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7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60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4EB8-E196-44D9-8FC3-6021E77C51A4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8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5573D-180F-4866-BE54-008804D6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Foto preta e branca de um trem&#10;&#10;Descrição gerada automaticamente">
            <a:extLst>
              <a:ext uri="{FF2B5EF4-FFF2-40B4-BE49-F238E27FC236}">
                <a16:creationId xmlns:a16="http://schemas.microsoft.com/office/drawing/2014/main" id="{7C23A27D-0160-484F-935B-A35F5FD5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58900" cy="6858000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4CB8468-EDD3-4A07-949C-144BC00FE4AE}"/>
              </a:ext>
            </a:extLst>
          </p:cNvPr>
          <p:cNvSpPr/>
          <p:nvPr/>
        </p:nvSpPr>
        <p:spPr>
          <a:xfrm>
            <a:off x="3156155" y="497758"/>
            <a:ext cx="5879690" cy="5862484"/>
          </a:xfrm>
          <a:prstGeom prst="ellipse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521A7594-4FBF-41D0-8621-039C73E12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38" y="1277238"/>
            <a:ext cx="4303523" cy="43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79" y="445284"/>
            <a:ext cx="3848100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Site Institucional</a:t>
            </a:r>
          </a:p>
        </p:txBody>
      </p:sp>
      <p:pic>
        <p:nvPicPr>
          <p:cNvPr id="5" name="Espaço Reservado para Conteúdo 4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A5749119-35E4-4619-8C72-F0FC1080B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2" t="13318" r="11555"/>
          <a:stretch/>
        </p:blipFill>
        <p:spPr>
          <a:xfrm>
            <a:off x="1400174" y="1204109"/>
            <a:ext cx="9124951" cy="5653891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361949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0ACEF69C-A13B-4E42-B000-34DD5A462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02" y="444965"/>
            <a:ext cx="5412921" cy="6603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Aplicação Java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229AD75-F048-4077-A97A-C33B146C4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0" t="672" r="361" b="983"/>
          <a:stretch/>
        </p:blipFill>
        <p:spPr>
          <a:xfrm>
            <a:off x="2724282" y="1379074"/>
            <a:ext cx="6743435" cy="5033961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3156153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20" name="Imagem 19" descr="Uma imagem contendo animal, invertebrado, luz, desenho&#10;&#10;Descrição gerada automaticamente">
            <a:extLst>
              <a:ext uri="{FF2B5EF4-FFF2-40B4-BE49-F238E27FC236}">
                <a16:creationId xmlns:a16="http://schemas.microsoft.com/office/drawing/2014/main" id="{B8A26010-3201-4C94-A90B-94D89BEF6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08" y="4757865"/>
            <a:ext cx="3481514" cy="14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19099"/>
            <a:ext cx="4498522" cy="790577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Virtual </a:t>
            </a:r>
            <a:r>
              <a:rPr lang="pt-BR" sz="3200" dirty="0" err="1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Machine</a:t>
            </a:r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- Linux</a:t>
            </a:r>
          </a:p>
        </p:txBody>
      </p:sp>
      <p:pic>
        <p:nvPicPr>
          <p:cNvPr id="7" name="Espaço Reservado para Conteúdo 6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DE1D7D90-463E-4A07-BEEA-48DC9239D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80" y="1209688"/>
            <a:ext cx="8366740" cy="5229213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6862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ntendo mesa, amarelo&#10;&#10;Descrição gerada automaticamente">
            <a:extLst>
              <a:ext uri="{FF2B5EF4-FFF2-40B4-BE49-F238E27FC236}">
                <a16:creationId xmlns:a16="http://schemas.microsoft.com/office/drawing/2014/main" id="{BA1C26B1-4AE2-401B-8DD0-5EE7C03B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58" y="3733800"/>
            <a:ext cx="2716040" cy="3200400"/>
          </a:xfrm>
          <a:prstGeom prst="rect">
            <a:avLst/>
          </a:prstGeom>
        </p:spPr>
      </p:pic>
      <p:pic>
        <p:nvPicPr>
          <p:cNvPr id="11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FA212766-4571-40CD-B384-D4F3FF0E2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0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19099"/>
            <a:ext cx="4498522" cy="790577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Futuras Alterações</a:t>
            </a:r>
          </a:p>
        </p:txBody>
      </p:sp>
      <p:pic>
        <p:nvPicPr>
          <p:cNvPr id="7" name="Espaço Reservado para Conteúdo 6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DE1D7D90-463E-4A07-BEEA-48DC9239D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80" y="1209688"/>
            <a:ext cx="8366740" cy="5229213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6862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ntendo mesa, amarelo&#10;&#10;Descrição gerada automaticamente">
            <a:extLst>
              <a:ext uri="{FF2B5EF4-FFF2-40B4-BE49-F238E27FC236}">
                <a16:creationId xmlns:a16="http://schemas.microsoft.com/office/drawing/2014/main" id="{BA1C26B1-4AE2-401B-8DD0-5EE7C03B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58" y="3733800"/>
            <a:ext cx="2716040" cy="3200400"/>
          </a:xfrm>
          <a:prstGeom prst="rect">
            <a:avLst/>
          </a:prstGeom>
        </p:spPr>
      </p:pic>
      <p:pic>
        <p:nvPicPr>
          <p:cNvPr id="11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FA212766-4571-40CD-B384-D4F3FF0E2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3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35C3B-42A1-4734-9E74-8A107591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EA8BA-65F5-4C00-87A0-7DFB7BF3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54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D3015-BF2C-4F21-A346-141B78D9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576" y="1467337"/>
            <a:ext cx="6197954" cy="2086001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Obrigado pela atenção !</a:t>
            </a:r>
            <a:endParaRPr lang="pt-BR" sz="4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B8737E80-1A9E-4EAC-A8AF-565C5CAB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30" y="3026893"/>
            <a:ext cx="3536140" cy="35361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D25330-D628-4C42-9D50-7D50C9FF2009}"/>
              </a:ext>
            </a:extLst>
          </p:cNvPr>
          <p:cNvCxnSpPr>
            <a:cxnSpLocks/>
          </p:cNvCxnSpPr>
          <p:nvPr/>
        </p:nvCxnSpPr>
        <p:spPr>
          <a:xfrm flipH="1">
            <a:off x="3649990" y="2898058"/>
            <a:ext cx="489202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59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53" descr="Uma imagem contendo pessoa, homem, segurando, olhando&#10;&#10;Descrição gerada automaticamente">
            <a:extLst>
              <a:ext uri="{FF2B5EF4-FFF2-40B4-BE49-F238E27FC236}">
                <a16:creationId xmlns:a16="http://schemas.microsoft.com/office/drawing/2014/main" id="{79D6AF97-70F3-4587-BBF4-C4BF1C3F8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95" y="3753232"/>
            <a:ext cx="2190476" cy="19428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48" y="495791"/>
            <a:ext cx="4669971" cy="606424"/>
          </a:xfr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Time de desenvolvimento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33352" y="981076"/>
            <a:ext cx="47243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2CB3A2B5-0E49-4087-B903-020E83004D19}"/>
              </a:ext>
            </a:extLst>
          </p:cNvPr>
          <p:cNvSpPr/>
          <p:nvPr/>
        </p:nvSpPr>
        <p:spPr>
          <a:xfrm>
            <a:off x="726889" y="1635130"/>
            <a:ext cx="1562099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spaço Reservado para Conteúdo 31">
            <a:extLst>
              <a:ext uri="{FF2B5EF4-FFF2-40B4-BE49-F238E27FC236}">
                <a16:creationId xmlns:a16="http://schemas.microsoft.com/office/drawing/2014/main" id="{9166673F-CF18-4448-97EE-10B13048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778" y="3282801"/>
            <a:ext cx="1981199" cy="4540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</a:t>
            </a:r>
            <a:r>
              <a:rPr lang="pt-BR" b="1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Selotto</a:t>
            </a: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>
              <a:buNone/>
            </a:pP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B1D1380-4488-4108-9E57-939C65B9D093}"/>
              </a:ext>
            </a:extLst>
          </p:cNvPr>
          <p:cNvSpPr/>
          <p:nvPr/>
        </p:nvSpPr>
        <p:spPr>
          <a:xfrm>
            <a:off x="5301608" y="1458293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spaço Reservado para Conteúdo 31">
            <a:extLst>
              <a:ext uri="{FF2B5EF4-FFF2-40B4-BE49-F238E27FC236}">
                <a16:creationId xmlns:a16="http://schemas.microsoft.com/office/drawing/2014/main" id="{F48FBAE1-6429-4B3C-8ECD-3203697DAAB3}"/>
              </a:ext>
            </a:extLst>
          </p:cNvPr>
          <p:cNvSpPr txBox="1">
            <a:spLocks/>
          </p:cNvSpPr>
          <p:nvPr/>
        </p:nvSpPr>
        <p:spPr>
          <a:xfrm>
            <a:off x="2911933" y="5899025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Vieira</a:t>
            </a:r>
          </a:p>
        </p:txBody>
      </p:sp>
      <p:sp>
        <p:nvSpPr>
          <p:cNvPr id="36" name="Espaço Reservado para Conteúdo 31">
            <a:extLst>
              <a:ext uri="{FF2B5EF4-FFF2-40B4-BE49-F238E27FC236}">
                <a16:creationId xmlns:a16="http://schemas.microsoft.com/office/drawing/2014/main" id="{4286E674-4C0A-4474-B72A-69B8FC28ACA5}"/>
              </a:ext>
            </a:extLst>
          </p:cNvPr>
          <p:cNvSpPr txBox="1">
            <a:spLocks/>
          </p:cNvSpPr>
          <p:nvPr/>
        </p:nvSpPr>
        <p:spPr>
          <a:xfrm>
            <a:off x="4680856" y="3711949"/>
            <a:ext cx="3206108" cy="43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AB54956-1E72-4EEE-B4CC-D8501ADDC57F}"/>
              </a:ext>
            </a:extLst>
          </p:cNvPr>
          <p:cNvSpPr/>
          <p:nvPr/>
        </p:nvSpPr>
        <p:spPr>
          <a:xfrm>
            <a:off x="9876328" y="1580779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Espaço Reservado para Conteúdo 31">
            <a:extLst>
              <a:ext uri="{FF2B5EF4-FFF2-40B4-BE49-F238E27FC236}">
                <a16:creationId xmlns:a16="http://schemas.microsoft.com/office/drawing/2014/main" id="{31D6B220-6367-43EF-894B-F0A6A384BDE7}"/>
              </a:ext>
            </a:extLst>
          </p:cNvPr>
          <p:cNvSpPr txBox="1">
            <a:spLocks/>
          </p:cNvSpPr>
          <p:nvPr/>
        </p:nvSpPr>
        <p:spPr>
          <a:xfrm>
            <a:off x="726889" y="3311252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Daniele Rocha</a:t>
            </a:r>
          </a:p>
        </p:txBody>
      </p:sp>
      <p:sp>
        <p:nvSpPr>
          <p:cNvPr id="39" name="Espaço Reservado para Conteúdo 31">
            <a:extLst>
              <a:ext uri="{FF2B5EF4-FFF2-40B4-BE49-F238E27FC236}">
                <a16:creationId xmlns:a16="http://schemas.microsoft.com/office/drawing/2014/main" id="{385AA6C8-E569-46B6-8DCB-C089F678C8A1}"/>
              </a:ext>
            </a:extLst>
          </p:cNvPr>
          <p:cNvSpPr txBox="1">
            <a:spLocks/>
          </p:cNvSpPr>
          <p:nvPr/>
        </p:nvSpPr>
        <p:spPr>
          <a:xfrm>
            <a:off x="9277352" y="3736831"/>
            <a:ext cx="2887435" cy="45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Back-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1" name="Espaço Reservado para Conteúdo 31">
            <a:extLst>
              <a:ext uri="{FF2B5EF4-FFF2-40B4-BE49-F238E27FC236}">
                <a16:creationId xmlns:a16="http://schemas.microsoft.com/office/drawing/2014/main" id="{683737EA-0516-4761-9B84-EB82EE71544C}"/>
              </a:ext>
            </a:extLst>
          </p:cNvPr>
          <p:cNvSpPr txBox="1">
            <a:spLocks/>
          </p:cNvSpPr>
          <p:nvPr/>
        </p:nvSpPr>
        <p:spPr>
          <a:xfrm>
            <a:off x="5213028" y="3282801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Diogo Ivan</a:t>
            </a:r>
          </a:p>
        </p:txBody>
      </p:sp>
      <p:sp>
        <p:nvSpPr>
          <p:cNvPr id="42" name="Espaço Reservado para Conteúdo 31">
            <a:extLst>
              <a:ext uri="{FF2B5EF4-FFF2-40B4-BE49-F238E27FC236}">
                <a16:creationId xmlns:a16="http://schemas.microsoft.com/office/drawing/2014/main" id="{50D80007-CD2F-40AF-9209-FB88C6564281}"/>
              </a:ext>
            </a:extLst>
          </p:cNvPr>
          <p:cNvSpPr txBox="1">
            <a:spLocks/>
          </p:cNvSpPr>
          <p:nvPr/>
        </p:nvSpPr>
        <p:spPr>
          <a:xfrm>
            <a:off x="2923910" y="6189028"/>
            <a:ext cx="1981200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Scrum Master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C10AADE-8F2E-4337-8725-B10A7E5DBDF9}"/>
              </a:ext>
            </a:extLst>
          </p:cNvPr>
          <p:cNvSpPr/>
          <p:nvPr/>
        </p:nvSpPr>
        <p:spPr>
          <a:xfrm>
            <a:off x="7517115" y="3946536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spaço Reservado para Conteúdo 31">
            <a:extLst>
              <a:ext uri="{FF2B5EF4-FFF2-40B4-BE49-F238E27FC236}">
                <a16:creationId xmlns:a16="http://schemas.microsoft.com/office/drawing/2014/main" id="{570707A1-A9AE-4C0A-BFAD-660F3219F249}"/>
              </a:ext>
            </a:extLst>
          </p:cNvPr>
          <p:cNvSpPr txBox="1">
            <a:spLocks/>
          </p:cNvSpPr>
          <p:nvPr/>
        </p:nvSpPr>
        <p:spPr>
          <a:xfrm>
            <a:off x="7056667" y="5848460"/>
            <a:ext cx="3410213" cy="4540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600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Matheus Fernandes</a:t>
            </a:r>
          </a:p>
        </p:txBody>
      </p:sp>
      <p:sp>
        <p:nvSpPr>
          <p:cNvPr id="45" name="Espaço Reservado para Conteúdo 31">
            <a:extLst>
              <a:ext uri="{FF2B5EF4-FFF2-40B4-BE49-F238E27FC236}">
                <a16:creationId xmlns:a16="http://schemas.microsoft.com/office/drawing/2014/main" id="{FDA3DEA1-EAAE-484D-97FB-91F9903F88EA}"/>
              </a:ext>
            </a:extLst>
          </p:cNvPr>
          <p:cNvSpPr txBox="1">
            <a:spLocks/>
          </p:cNvSpPr>
          <p:nvPr/>
        </p:nvSpPr>
        <p:spPr>
          <a:xfrm>
            <a:off x="7286891" y="6189028"/>
            <a:ext cx="2022548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Product</a:t>
            </a: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Owner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8" name="Imagem 47" descr="Pessoas posando para foto em fundo branco&#10;&#10;Descrição gerada automaticamente">
            <a:extLst>
              <a:ext uri="{FF2B5EF4-FFF2-40B4-BE49-F238E27FC236}">
                <a16:creationId xmlns:a16="http://schemas.microsoft.com/office/drawing/2014/main" id="{244EB321-E5F0-4693-85A8-7B4C17DC2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2" y="1101270"/>
            <a:ext cx="2142857" cy="2095238"/>
          </a:xfrm>
          <a:prstGeom prst="rect">
            <a:avLst/>
          </a:prstGeom>
        </p:spPr>
      </p:pic>
      <p:pic>
        <p:nvPicPr>
          <p:cNvPr id="50" name="Imagem 49" descr="Homem falando no microfone&#10;&#10;Descrição gerada automaticamente">
            <a:extLst>
              <a:ext uri="{FF2B5EF4-FFF2-40B4-BE49-F238E27FC236}">
                <a16:creationId xmlns:a16="http://schemas.microsoft.com/office/drawing/2014/main" id="{EF1AA83F-180A-4EB2-961E-B4D64693B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53" y="1148866"/>
            <a:ext cx="2085714" cy="2000000"/>
          </a:xfrm>
          <a:prstGeom prst="rect">
            <a:avLst/>
          </a:prstGeom>
        </p:spPr>
      </p:pic>
      <p:pic>
        <p:nvPicPr>
          <p:cNvPr id="52" name="Imagem 51" descr="Foto de rosto de pessoa&#10;&#10;Descrição gerada automaticamente">
            <a:extLst>
              <a:ext uri="{FF2B5EF4-FFF2-40B4-BE49-F238E27FC236}">
                <a16:creationId xmlns:a16="http://schemas.microsoft.com/office/drawing/2014/main" id="{8126A3B4-E4CC-4BA5-810F-E6E01A2C4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12" y="1168788"/>
            <a:ext cx="2085714" cy="1952381"/>
          </a:xfrm>
          <a:prstGeom prst="rect">
            <a:avLst/>
          </a:prstGeom>
        </p:spPr>
      </p:pic>
      <p:pic>
        <p:nvPicPr>
          <p:cNvPr id="56" name="Imagem 55" descr="Rosto de homem visto de perto&#10;&#10;Descrição gerada automaticamente">
            <a:extLst>
              <a:ext uri="{FF2B5EF4-FFF2-40B4-BE49-F238E27FC236}">
                <a16:creationId xmlns:a16="http://schemas.microsoft.com/office/drawing/2014/main" id="{C6B0459E-091C-4F84-8F39-A535D8F72F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85" y="3600438"/>
            <a:ext cx="2019048" cy="2000000"/>
          </a:xfrm>
          <a:prstGeom prst="rect">
            <a:avLst/>
          </a:prstGeom>
        </p:spPr>
      </p:pic>
      <p:sp>
        <p:nvSpPr>
          <p:cNvPr id="33" name="Espaço Reservado para Conteúdo 31">
            <a:extLst>
              <a:ext uri="{FF2B5EF4-FFF2-40B4-BE49-F238E27FC236}">
                <a16:creationId xmlns:a16="http://schemas.microsoft.com/office/drawing/2014/main" id="{97C326AB-60F9-447B-BC79-B55F71510400}"/>
              </a:ext>
            </a:extLst>
          </p:cNvPr>
          <p:cNvSpPr txBox="1">
            <a:spLocks/>
          </p:cNvSpPr>
          <p:nvPr/>
        </p:nvSpPr>
        <p:spPr>
          <a:xfrm>
            <a:off x="511632" y="3661492"/>
            <a:ext cx="2887434" cy="45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Imagem 3" descr="Pessoa posando para foto em fundo branco&#10;&#10;Descrição gerada automaticamente">
            <a:extLst>
              <a:ext uri="{FF2B5EF4-FFF2-40B4-BE49-F238E27FC236}">
                <a16:creationId xmlns:a16="http://schemas.microsoft.com/office/drawing/2014/main" id="{C6D8648B-7A93-4E41-9BE0-351B10D19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9" y="1018574"/>
            <a:ext cx="2165684" cy="2117558"/>
          </a:xfrm>
          <a:prstGeom prst="rect">
            <a:avLst/>
          </a:prstGeom>
        </p:spPr>
      </p:pic>
      <p:pic>
        <p:nvPicPr>
          <p:cNvPr id="6" name="Imagem 5" descr="Mulher posando para foto em fundo branco&#10;&#10;Descrição gerada automaticamente">
            <a:extLst>
              <a:ext uri="{FF2B5EF4-FFF2-40B4-BE49-F238E27FC236}">
                <a16:creationId xmlns:a16="http://schemas.microsoft.com/office/drawing/2014/main" id="{3F0338A5-DF85-4228-AF99-3402AD6A3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9" y="1086199"/>
            <a:ext cx="2165684" cy="21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m pé, homem, caminhão, comida&#10;&#10;Descrição gerada automaticamente">
            <a:extLst>
              <a:ext uri="{FF2B5EF4-FFF2-40B4-BE49-F238E27FC236}">
                <a16:creationId xmlns:a16="http://schemas.microsoft.com/office/drawing/2014/main" id="{6E229B63-09A6-4A7B-8144-6F325F09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29" y="0"/>
            <a:ext cx="11458385" cy="68580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185F64D-4AE8-46F5-AE45-C18BF8641FE7}"/>
              </a:ext>
            </a:extLst>
          </p:cNvPr>
          <p:cNvSpPr/>
          <p:nvPr/>
        </p:nvSpPr>
        <p:spPr>
          <a:xfrm>
            <a:off x="-5731329" y="-5190270"/>
            <a:ext cx="14020800" cy="140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66E728F-F845-4DD6-9554-96C2B3C4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4" y="1820130"/>
            <a:ext cx="7804605" cy="16480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Alprime</a:t>
            </a:r>
            <a:r>
              <a:rPr lang="pt-BR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é uma startup de tecnologia, especializada em monitoramento dos totens do metrô de São Paulo.  Visando para nosso clientes terem melhor controle de suas máquinas.</a:t>
            </a:r>
          </a:p>
          <a:p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F8F262E-57E3-4AA6-98D8-47DD4B5E4177}"/>
              </a:ext>
            </a:extLst>
          </p:cNvPr>
          <p:cNvSpPr txBox="1">
            <a:spLocks/>
          </p:cNvSpPr>
          <p:nvPr/>
        </p:nvSpPr>
        <p:spPr>
          <a:xfrm>
            <a:off x="495678" y="470918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spc="300" dirty="0">
                <a:solidFill>
                  <a:srgbClr val="4DB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ALPRIME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81E5FDC-90CA-4DC1-8D08-D7D65AF6D6C1}"/>
              </a:ext>
            </a:extLst>
          </p:cNvPr>
          <p:cNvCxnSpPr>
            <a:cxnSpLocks/>
          </p:cNvCxnSpPr>
          <p:nvPr/>
        </p:nvCxnSpPr>
        <p:spPr>
          <a:xfrm flipH="1">
            <a:off x="105154" y="1129021"/>
            <a:ext cx="296189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52C09C9-ABD8-481C-8649-E6A03A665574}"/>
              </a:ext>
            </a:extLst>
          </p:cNvPr>
          <p:cNvSpPr txBox="1"/>
          <p:nvPr/>
        </p:nvSpPr>
        <p:spPr>
          <a:xfrm>
            <a:off x="495678" y="4639742"/>
            <a:ext cx="6667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Facilitar a manutenção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Reduzir os custos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Diminuir filas</a:t>
            </a:r>
          </a:p>
          <a:p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128CEB5-48BC-4EAD-BB8C-07FE43C5497E}"/>
              </a:ext>
            </a:extLst>
          </p:cNvPr>
          <p:cNvSpPr txBox="1">
            <a:spLocks/>
          </p:cNvSpPr>
          <p:nvPr/>
        </p:nvSpPr>
        <p:spPr>
          <a:xfrm>
            <a:off x="390524" y="3794706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Objetivos</a:t>
            </a:r>
            <a:endParaRPr lang="pt-BR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7A5FE70-47B9-4F3D-9023-3776B8D155D0}"/>
              </a:ext>
            </a:extLst>
          </p:cNvPr>
          <p:cNvCxnSpPr>
            <a:cxnSpLocks/>
          </p:cNvCxnSpPr>
          <p:nvPr/>
        </p:nvCxnSpPr>
        <p:spPr>
          <a:xfrm flipH="1">
            <a:off x="0" y="4452809"/>
            <a:ext cx="201930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0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4DFD78-3BE8-4A44-AEFE-627F9958B576}"/>
              </a:ext>
            </a:extLst>
          </p:cNvPr>
          <p:cNvSpPr txBox="1"/>
          <p:nvPr/>
        </p:nvSpPr>
        <p:spPr>
          <a:xfrm>
            <a:off x="7201831" y="5579433"/>
            <a:ext cx="4028658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Daniela Rodrigues</a:t>
            </a:r>
          </a:p>
          <a:p>
            <a:pPr algn="ctr"/>
            <a:r>
              <a:rPr lang="pt-BR" sz="1600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Gerente de Operações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737665-3450-4E27-91FA-44C8B9DE4E9F}"/>
              </a:ext>
            </a:extLst>
          </p:cNvPr>
          <p:cNvSpPr txBox="1"/>
          <p:nvPr/>
        </p:nvSpPr>
        <p:spPr>
          <a:xfrm>
            <a:off x="454479" y="1951865"/>
            <a:ext cx="7180013" cy="143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Mora em São Paulo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Graduada em área de Tecnologia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Tem que estar disponível quase que 24h por dia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A65F8B-D7C7-4B94-A4A2-8EDDB180BB5D}"/>
              </a:ext>
            </a:extLst>
          </p:cNvPr>
          <p:cNvSpPr txBox="1"/>
          <p:nvPr/>
        </p:nvSpPr>
        <p:spPr>
          <a:xfrm>
            <a:off x="49879" y="4026158"/>
            <a:ext cx="7097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sz="2000" dirty="0">
              <a:solidFill>
                <a:srgbClr val="6B1979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Precisa de mais previsibilidades com gastos.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Tem muitos totens pra administrar, porém poucas ferramentas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Deseja diminuir as filas e aumentar o fluxo de pessoas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Quer ter acesso a uma plataforma que pode ser usada de casa em casos de urgência.</a:t>
            </a:r>
          </a:p>
        </p:txBody>
      </p:sp>
      <p:pic>
        <p:nvPicPr>
          <p:cNvPr id="3" name="Imagem 2" descr="Mulher de casaco preto&#10;&#10;Descrição gerada automaticamente">
            <a:extLst>
              <a:ext uri="{FF2B5EF4-FFF2-40B4-BE49-F238E27FC236}">
                <a16:creationId xmlns:a16="http://schemas.microsoft.com/office/drawing/2014/main" id="{9E42E67A-0F9D-4D9C-925D-B087907C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01" y="830263"/>
            <a:ext cx="2941917" cy="442091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604E3E9-86A6-4FA6-A24B-40BC536F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50851"/>
            <a:ext cx="3848100" cy="758825"/>
          </a:xfrm>
        </p:spPr>
        <p:txBody>
          <a:bodyPr>
            <a:normAutofit/>
          </a:bodyPr>
          <a:lstStyle/>
          <a:p>
            <a:r>
              <a:rPr lang="pt-BR" sz="3200" dirty="0" err="1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ProtoPersona</a:t>
            </a:r>
            <a:endParaRPr lang="pt-BR" sz="3200" dirty="0">
              <a:solidFill>
                <a:srgbClr val="4DB033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E43AF1F-B4FA-4DD9-9ECB-20E8E04DF44A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292872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15A1FA3-74DD-4EB8-BC8F-2849BA1AA511}"/>
              </a:ext>
            </a:extLst>
          </p:cNvPr>
          <p:cNvCxnSpPr>
            <a:cxnSpLocks/>
          </p:cNvCxnSpPr>
          <p:nvPr/>
        </p:nvCxnSpPr>
        <p:spPr>
          <a:xfrm flipH="1">
            <a:off x="0" y="4116240"/>
            <a:ext cx="2822713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ABC791-974A-44E7-BB64-3DC7C788622A}"/>
              </a:ext>
            </a:extLst>
          </p:cNvPr>
          <p:cNvSpPr/>
          <p:nvPr/>
        </p:nvSpPr>
        <p:spPr>
          <a:xfrm>
            <a:off x="454479" y="1299758"/>
            <a:ext cx="733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Sobre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1A5396D-F32F-41D7-A0F3-4D4218CD4BFA}"/>
              </a:ext>
            </a:extLst>
          </p:cNvPr>
          <p:cNvCxnSpPr>
            <a:cxnSpLocks/>
          </p:cNvCxnSpPr>
          <p:nvPr/>
        </p:nvCxnSpPr>
        <p:spPr>
          <a:xfrm flipH="1">
            <a:off x="0" y="1625811"/>
            <a:ext cx="1187565" cy="1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95E770CE-4DB7-4FBD-A29C-36153D2A2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BFDBED93-E577-4933-BB0D-0AE570F29C25}"/>
              </a:ext>
            </a:extLst>
          </p:cNvPr>
          <p:cNvSpPr/>
          <p:nvPr/>
        </p:nvSpPr>
        <p:spPr>
          <a:xfrm>
            <a:off x="7541128" y="5413969"/>
            <a:ext cx="3350065" cy="1143773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2F71078-96A0-4C74-99FE-6F94CE11ACAD}"/>
              </a:ext>
            </a:extLst>
          </p:cNvPr>
          <p:cNvSpPr/>
          <p:nvPr/>
        </p:nvSpPr>
        <p:spPr>
          <a:xfrm>
            <a:off x="593782" y="3753573"/>
            <a:ext cx="222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B02F75"/>
                </a:solidFill>
              </a:rPr>
              <a:t>Dores e </a:t>
            </a:r>
            <a:r>
              <a:rPr lang="pt-BR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Necessidades</a:t>
            </a:r>
          </a:p>
        </p:txBody>
      </p:sp>
    </p:spTree>
    <p:extLst>
      <p:ext uri="{BB962C8B-B14F-4D97-AF65-F5344CB8AC3E}">
        <p14:creationId xmlns:p14="http://schemas.microsoft.com/office/powerpoint/2010/main" val="1603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50851"/>
            <a:ext cx="3848100" cy="758825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Organização do Projeto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147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3B5F7E5F-06FD-456D-A021-4E43B3F578DE}"/>
              </a:ext>
            </a:extLst>
          </p:cNvPr>
          <p:cNvSpPr txBox="1">
            <a:spLocks/>
          </p:cNvSpPr>
          <p:nvPr/>
        </p:nvSpPr>
        <p:spPr>
          <a:xfrm>
            <a:off x="940042" y="4087452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Kanban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3E1F8AF-9C2D-4A4A-B128-57FA6CB66969}"/>
              </a:ext>
            </a:extLst>
          </p:cNvPr>
          <p:cNvSpPr txBox="1">
            <a:spLocks/>
          </p:cNvSpPr>
          <p:nvPr/>
        </p:nvSpPr>
        <p:spPr>
          <a:xfrm>
            <a:off x="538122" y="2781536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e especificação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64E6004-83C7-4B41-86A9-6D389EDE7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81" y="3229497"/>
            <a:ext cx="1522683" cy="1522683"/>
          </a:xfrm>
          <a:prstGeom prst="rect">
            <a:avLst/>
          </a:prstGeom>
        </p:spPr>
      </p:pic>
      <p:pic>
        <p:nvPicPr>
          <p:cNvPr id="15" name="Imagem 1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40A4703-1C9D-45D8-A2E8-692A55113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52" y="3385376"/>
            <a:ext cx="1396971" cy="1396971"/>
          </a:xfrm>
          <a:prstGeom prst="rect">
            <a:avLst/>
          </a:prstGeom>
        </p:spPr>
      </p:pic>
      <p:pic>
        <p:nvPicPr>
          <p:cNvPr id="18" name="Imagem 17" descr="Desenho preto e branco&#10;&#10;Descrição gerada automaticamente">
            <a:extLst>
              <a:ext uri="{FF2B5EF4-FFF2-40B4-BE49-F238E27FC236}">
                <a16:creationId xmlns:a16="http://schemas.microsoft.com/office/drawing/2014/main" id="{FAE33A2A-0055-4879-8B3D-9AB9AF4EF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36" y="1289473"/>
            <a:ext cx="1266716" cy="1298517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E17DFFA1-7804-47BA-AADD-CF79917C97E2}"/>
              </a:ext>
            </a:extLst>
          </p:cNvPr>
          <p:cNvSpPr txBox="1">
            <a:spLocks/>
          </p:cNvSpPr>
          <p:nvPr/>
        </p:nvSpPr>
        <p:spPr>
          <a:xfrm>
            <a:off x="538122" y="1827207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GitHub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1ED01C81-02A5-4ACF-9723-C0483241C695}"/>
              </a:ext>
            </a:extLst>
          </p:cNvPr>
          <p:cNvSpPr txBox="1">
            <a:spLocks/>
          </p:cNvSpPr>
          <p:nvPr/>
        </p:nvSpPr>
        <p:spPr>
          <a:xfrm>
            <a:off x="518008" y="5057014"/>
            <a:ext cx="4618968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Controle de Execução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F5474DC-6AEE-4124-9A0B-78C524B3A5DF}"/>
              </a:ext>
            </a:extLst>
          </p:cNvPr>
          <p:cNvSpPr txBox="1">
            <a:spLocks/>
          </p:cNvSpPr>
          <p:nvPr/>
        </p:nvSpPr>
        <p:spPr>
          <a:xfrm>
            <a:off x="940043" y="6103769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Discord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4" name="Imagem 23" descr="Uma imagem contendo chapéu, relógio, camisa, quarto&#10;&#10;Descrição gerada automaticamente">
            <a:extLst>
              <a:ext uri="{FF2B5EF4-FFF2-40B4-BE49-F238E27FC236}">
                <a16:creationId xmlns:a16="http://schemas.microsoft.com/office/drawing/2014/main" id="{6FB6EF3B-78AB-4E02-82C0-465DBFE38F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621" y="5355647"/>
            <a:ext cx="1219263" cy="1219263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88F0DB40-19D6-481C-879D-D31C6B2B5C82}"/>
              </a:ext>
            </a:extLst>
          </p:cNvPr>
          <p:cNvSpPr txBox="1">
            <a:spLocks/>
          </p:cNvSpPr>
          <p:nvPr/>
        </p:nvSpPr>
        <p:spPr>
          <a:xfrm>
            <a:off x="940045" y="3540362"/>
            <a:ext cx="3174755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Scrum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1EA0AC0-54FF-4220-AE9C-CFAB5437B943}"/>
              </a:ext>
            </a:extLst>
          </p:cNvPr>
          <p:cNvSpPr txBox="1">
            <a:spLocks/>
          </p:cNvSpPr>
          <p:nvPr/>
        </p:nvSpPr>
        <p:spPr>
          <a:xfrm>
            <a:off x="940042" y="5653853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Planner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8" name="Imagem 27" descr="Uma imagem contendo relógio&#10;&#10;Descrição gerada automaticamente">
            <a:extLst>
              <a:ext uri="{FF2B5EF4-FFF2-40B4-BE49-F238E27FC236}">
                <a16:creationId xmlns:a16="http://schemas.microsoft.com/office/drawing/2014/main" id="{E36447D3-C1F6-4088-8559-CD4D0DC202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9" t="28413" r="38869" b="25211"/>
          <a:stretch/>
        </p:blipFill>
        <p:spPr>
          <a:xfrm>
            <a:off x="5823689" y="5395643"/>
            <a:ext cx="993918" cy="113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9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50851"/>
            <a:ext cx="3848100" cy="758825"/>
          </a:xfrm>
        </p:spPr>
        <p:txBody>
          <a:bodyPr>
            <a:normAutofit/>
          </a:bodyPr>
          <a:lstStyle/>
          <a:p>
            <a:r>
              <a:rPr lang="pt-BR" sz="3200" dirty="0" err="1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Mockup’s</a:t>
            </a:r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de Tela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360044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97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462039"/>
            <a:ext cx="3393621" cy="67938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BPMN</a:t>
            </a:r>
            <a:endParaRPr lang="pt-BR" sz="3200" dirty="0">
              <a:solidFill>
                <a:srgbClr val="4DB033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614C69C-1E36-4A21-AD73-CF58BAB7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206" y="1660459"/>
            <a:ext cx="10471588" cy="4351338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200024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91101F4B-3D5E-4DA2-B01E-F889604FD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2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06584D7-5007-4AFD-9399-0ADA9FF03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" r="1433" b="484"/>
          <a:stretch/>
        </p:blipFill>
        <p:spPr>
          <a:xfrm>
            <a:off x="1179873" y="1228725"/>
            <a:ext cx="9691328" cy="550590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50851"/>
            <a:ext cx="3848100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Solução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0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1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5E3F733-7528-4B05-BCE5-0A3FBA8E6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5" y="165053"/>
            <a:ext cx="8347586" cy="6605584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464015"/>
            <a:ext cx="5412921" cy="6603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Lógico BD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2954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174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Dubai</vt:lpstr>
      <vt:lpstr>Dubai Medium</vt:lpstr>
      <vt:lpstr>Office Theme</vt:lpstr>
      <vt:lpstr>Apresentação do PowerPoint</vt:lpstr>
      <vt:lpstr>Time de desenvolvimento</vt:lpstr>
      <vt:lpstr>Apresentação do PowerPoint</vt:lpstr>
      <vt:lpstr>ProtoPersona</vt:lpstr>
      <vt:lpstr>Organização do Projeto</vt:lpstr>
      <vt:lpstr>Mockup’s de Tela</vt:lpstr>
      <vt:lpstr>BPMN</vt:lpstr>
      <vt:lpstr>Diagrama de Solução</vt:lpstr>
      <vt:lpstr>Diagrama Lógico BD</vt:lpstr>
      <vt:lpstr>Site Institucional</vt:lpstr>
      <vt:lpstr>Aplicação Java</vt:lpstr>
      <vt:lpstr>Virtual Machine - Linux</vt:lpstr>
      <vt:lpstr>Futuras Alterações</vt:lpstr>
      <vt:lpstr>Conclusão </vt:lpstr>
      <vt:lpstr>Obrigado pela atenção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GABRIEL VIEIRA RODRIGUES DE OLIVEIRA .</dc:creator>
  <cp:lastModifiedBy>GABRIEL VIEIRA RODRIGUES DE OLIVEIRA .</cp:lastModifiedBy>
  <cp:revision>40</cp:revision>
  <dcterms:created xsi:type="dcterms:W3CDTF">2020-05-05T19:41:05Z</dcterms:created>
  <dcterms:modified xsi:type="dcterms:W3CDTF">2020-05-07T01:15:07Z</dcterms:modified>
</cp:coreProperties>
</file>