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0" r:id="rId2"/>
    <p:sldId id="257" r:id="rId3"/>
    <p:sldId id="259" r:id="rId4"/>
    <p:sldId id="269" r:id="rId5"/>
    <p:sldId id="263" r:id="rId6"/>
    <p:sldId id="273" r:id="rId7"/>
    <p:sldId id="260" r:id="rId8"/>
    <p:sldId id="266" r:id="rId9"/>
    <p:sldId id="258" r:id="rId10"/>
    <p:sldId id="274" r:id="rId11"/>
    <p:sldId id="264" r:id="rId12"/>
    <p:sldId id="272" r:id="rId13"/>
    <p:sldId id="267" r:id="rId14"/>
    <p:sldId id="277" r:id="rId15"/>
    <p:sldId id="26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F75"/>
    <a:srgbClr val="4DB033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23.467" idx="11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14.589" idx="2">
    <p:pos x="10" y="10"/>
    <p:text>Danile Rocha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45.387" idx="7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344875" y="1533424"/>
            <a:ext cx="8838882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nossa empresa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66" y="2036588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19099"/>
            <a:ext cx="4498522" cy="790577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Virtual </a:t>
            </a:r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Machine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- Linux</a:t>
            </a:r>
          </a:p>
        </p:txBody>
      </p:sp>
      <p:pic>
        <p:nvPicPr>
          <p:cNvPr id="7" name="Espaço Reservado para Conteúdo 6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DE1D7D90-463E-4A07-BEEA-48DC9239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0" y="1209688"/>
            <a:ext cx="8366740" cy="5229213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6862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mesa, amarelo&#10;&#10;Descrição gerada automaticamente">
            <a:extLst>
              <a:ext uri="{FF2B5EF4-FFF2-40B4-BE49-F238E27FC236}">
                <a16:creationId xmlns:a16="http://schemas.microsoft.com/office/drawing/2014/main" id="{BA1C26B1-4AE2-401B-8DD0-5EE7C03B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58" y="3733800"/>
            <a:ext cx="2716040" cy="3200400"/>
          </a:xfrm>
          <a:prstGeom prst="rect">
            <a:avLst/>
          </a:prstGeom>
        </p:spPr>
      </p:pic>
      <p:pic>
        <p:nvPicPr>
          <p:cNvPr id="11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FA212766-4571-40CD-B384-D4F3FF0E2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5B67EE7D-12EC-4722-8642-F1940C88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9" y="1209676"/>
            <a:ext cx="9992562" cy="52460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Conclusão – Evolução Pessoal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3DDD9E-D767-4715-9081-18F00E5E9DEF}"/>
              </a:ext>
            </a:extLst>
          </p:cNvPr>
          <p:cNvSpPr txBox="1">
            <a:spLocks/>
          </p:cNvSpPr>
          <p:nvPr/>
        </p:nvSpPr>
        <p:spPr>
          <a:xfrm>
            <a:off x="454478" y="419099"/>
            <a:ext cx="5495748" cy="79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Anexos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34784-0526-488A-A65B-53E07D6BD493}"/>
              </a:ext>
            </a:extLst>
          </p:cNvPr>
          <p:cNvCxnSpPr>
            <a:cxnSpLocks/>
          </p:cNvCxnSpPr>
          <p:nvPr/>
        </p:nvCxnSpPr>
        <p:spPr>
          <a:xfrm flipH="1">
            <a:off x="3" y="981076"/>
            <a:ext cx="2598054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86B231F3-A698-402E-8852-6BFE2251D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1026" name="Picture 2" descr="Anexo - ícones de ferramentas de edição grátis">
            <a:extLst>
              <a:ext uri="{FF2B5EF4-FFF2-40B4-BE49-F238E27FC236}">
                <a16:creationId xmlns:a16="http://schemas.microsoft.com/office/drawing/2014/main" id="{79369D6A-53FD-4C45-AEFC-99CC73DA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80" y="1376776"/>
            <a:ext cx="4596640" cy="4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4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5E3F733-7528-4B05-BCE5-0A3FBA8E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5" y="165053"/>
            <a:ext cx="8347586" cy="660558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50851"/>
            <a:ext cx="3848100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Solução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60" y="1054110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511632" y="3661492"/>
            <a:ext cx="2887434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4DFD78-3BE8-4A44-AEFE-627F9958B576}"/>
              </a:ext>
            </a:extLst>
          </p:cNvPr>
          <p:cNvSpPr txBox="1"/>
          <p:nvPr/>
        </p:nvSpPr>
        <p:spPr>
          <a:xfrm>
            <a:off x="7201831" y="5579433"/>
            <a:ext cx="4028658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Daniela Rodrigues</a:t>
            </a:r>
          </a:p>
          <a:p>
            <a:pPr algn="ctr"/>
            <a:r>
              <a:rPr lang="pt-BR" sz="1600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Gerente de Operações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737665-3450-4E27-91FA-44C8B9DE4E9F}"/>
              </a:ext>
            </a:extLst>
          </p:cNvPr>
          <p:cNvSpPr txBox="1"/>
          <p:nvPr/>
        </p:nvSpPr>
        <p:spPr>
          <a:xfrm>
            <a:off x="454479" y="1951865"/>
            <a:ext cx="7180013" cy="143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Mora em São Paulo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Graduada em área de Tecnologia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que estar disponível quase que 24h por dia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A65F8B-D7C7-4B94-A4A2-8EDDB180BB5D}"/>
              </a:ext>
            </a:extLst>
          </p:cNvPr>
          <p:cNvSpPr txBox="1"/>
          <p:nvPr/>
        </p:nvSpPr>
        <p:spPr>
          <a:xfrm>
            <a:off x="49879" y="4026158"/>
            <a:ext cx="7097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000" dirty="0">
              <a:solidFill>
                <a:srgbClr val="6B197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Precisa de mais previsibilidades com gastos.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Tem muitos totens pra administrar, porém poucas ferramentas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Deseja diminuir as filas e aumentar o fluxo de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Quer ter acesso a uma plataforma que pode ser usada de casa em casos de urgência.</a:t>
            </a:r>
          </a:p>
        </p:txBody>
      </p:sp>
      <p:pic>
        <p:nvPicPr>
          <p:cNvPr id="3" name="Imagem 2" descr="Mulher de casaco preto&#10;&#10;Descrição gerada automaticamente">
            <a:extLst>
              <a:ext uri="{FF2B5EF4-FFF2-40B4-BE49-F238E27FC236}">
                <a16:creationId xmlns:a16="http://schemas.microsoft.com/office/drawing/2014/main" id="{9E42E67A-0F9D-4D9C-925D-B087907C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01" y="830263"/>
            <a:ext cx="2941917" cy="442091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0604E3E9-86A6-4FA6-A24B-40BC536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434952"/>
            <a:ext cx="5164443" cy="758825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Proto</a:t>
            </a:r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Persona – Nosso cliente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43AF1F-B4FA-4DD9-9ECB-20E8E04DF44A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292872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15A1FA3-74DD-4EB8-BC8F-2849BA1AA511}"/>
              </a:ext>
            </a:extLst>
          </p:cNvPr>
          <p:cNvCxnSpPr>
            <a:cxnSpLocks/>
          </p:cNvCxnSpPr>
          <p:nvPr/>
        </p:nvCxnSpPr>
        <p:spPr>
          <a:xfrm flipH="1">
            <a:off x="0" y="4116240"/>
            <a:ext cx="282271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ABC791-974A-44E7-BB64-3DC7C788622A}"/>
              </a:ext>
            </a:extLst>
          </p:cNvPr>
          <p:cNvSpPr/>
          <p:nvPr/>
        </p:nvSpPr>
        <p:spPr>
          <a:xfrm>
            <a:off x="454479" y="1299758"/>
            <a:ext cx="733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Sobre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1A5396D-F32F-41D7-A0F3-4D4218CD4BFA}"/>
              </a:ext>
            </a:extLst>
          </p:cNvPr>
          <p:cNvCxnSpPr>
            <a:cxnSpLocks/>
          </p:cNvCxnSpPr>
          <p:nvPr/>
        </p:nvCxnSpPr>
        <p:spPr>
          <a:xfrm flipH="1">
            <a:off x="0" y="1625811"/>
            <a:ext cx="1187565" cy="1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5E770CE-4DB7-4FBD-A29C-36153D2A2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BFDBED93-E577-4933-BB0D-0AE570F29C25}"/>
              </a:ext>
            </a:extLst>
          </p:cNvPr>
          <p:cNvSpPr/>
          <p:nvPr/>
        </p:nvSpPr>
        <p:spPr>
          <a:xfrm>
            <a:off x="7541128" y="5413969"/>
            <a:ext cx="3350065" cy="1143773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F71078-96A0-4C74-99FE-6F94CE11ACAD}"/>
              </a:ext>
            </a:extLst>
          </p:cNvPr>
          <p:cNvSpPr/>
          <p:nvPr/>
        </p:nvSpPr>
        <p:spPr>
          <a:xfrm>
            <a:off x="593782" y="3753573"/>
            <a:ext cx="222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B02F75"/>
                </a:solidFill>
              </a:rPr>
              <a:t>Dores e </a:t>
            </a:r>
            <a:r>
              <a:rPr lang="pt-BR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Necessidades</a:t>
            </a:r>
          </a:p>
        </p:txBody>
      </p:sp>
    </p:spTree>
    <p:extLst>
      <p:ext uri="{BB962C8B-B14F-4D97-AF65-F5344CB8AC3E}">
        <p14:creationId xmlns:p14="http://schemas.microsoft.com/office/powerpoint/2010/main" val="1603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2" y="4087452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538122" y="2781536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326110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3274029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2" y="1450022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827207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5057014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610376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5208213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5" y="3540362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653853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368440"/>
            <a:ext cx="993918" cy="11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9" y="336873"/>
            <a:ext cx="624846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produto – Porque usar?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004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AF14528-63E7-4900-AF7A-A3C07DC41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7358"/>
          <a:stretch/>
        </p:blipFill>
        <p:spPr>
          <a:xfrm>
            <a:off x="6822083" y="2082618"/>
            <a:ext cx="3368719" cy="453481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4BC7073-C951-4468-9492-2585FA0F28D4}"/>
              </a:ext>
            </a:extLst>
          </p:cNvPr>
          <p:cNvSpPr txBox="1">
            <a:spLocks/>
          </p:cNvSpPr>
          <p:nvPr/>
        </p:nvSpPr>
        <p:spPr>
          <a:xfrm>
            <a:off x="1378858" y="1439861"/>
            <a:ext cx="3403229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de histórico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1823D0E-8894-46D5-9D9D-D8553E3AF000}"/>
              </a:ext>
            </a:extLst>
          </p:cNvPr>
          <p:cNvCxnSpPr>
            <a:cxnSpLocks/>
          </p:cNvCxnSpPr>
          <p:nvPr/>
        </p:nvCxnSpPr>
        <p:spPr>
          <a:xfrm flipH="1">
            <a:off x="1248229" y="1955793"/>
            <a:ext cx="3222172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342C37-5A86-428F-94F1-47C9F6F70B02}"/>
              </a:ext>
            </a:extLst>
          </p:cNvPr>
          <p:cNvSpPr txBox="1">
            <a:spLocks/>
          </p:cNvSpPr>
          <p:nvPr/>
        </p:nvSpPr>
        <p:spPr>
          <a:xfrm>
            <a:off x="7014497" y="1555930"/>
            <a:ext cx="3769617" cy="52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Gráfico tempo real </a:t>
            </a:r>
            <a:endParaRPr lang="pt-BR" sz="32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8092B0CD-EBD8-4CCF-B60D-4532B74A6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2082618"/>
            <a:ext cx="3816333" cy="4572875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7FA3231-D5CD-4EAB-8528-1B775411B30C}"/>
              </a:ext>
            </a:extLst>
          </p:cNvPr>
          <p:cNvCxnSpPr>
            <a:cxnSpLocks/>
          </p:cNvCxnSpPr>
          <p:nvPr/>
        </p:nvCxnSpPr>
        <p:spPr>
          <a:xfrm flipH="1">
            <a:off x="7014497" y="2004320"/>
            <a:ext cx="2983893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A5749119-35E4-4619-8C72-F0FC1080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318" r="11555"/>
          <a:stretch/>
        </p:blipFill>
        <p:spPr>
          <a:xfrm>
            <a:off x="1400174" y="1204109"/>
            <a:ext cx="9124951" cy="5653891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29AD75-F048-4077-A97A-C33B146C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" t="672" r="361" b="983"/>
          <a:stretch/>
        </p:blipFill>
        <p:spPr>
          <a:xfrm>
            <a:off x="2724282" y="1379073"/>
            <a:ext cx="6743435" cy="5033961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82" y="2546698"/>
            <a:ext cx="3481514" cy="14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8" name="Imagem 7" descr="Uma imagem contendo screenshot&#10;&#10;Descrição gerada automaticamente">
            <a:extLst>
              <a:ext uri="{FF2B5EF4-FFF2-40B4-BE49-F238E27FC236}">
                <a16:creationId xmlns:a16="http://schemas.microsoft.com/office/drawing/2014/main" id="{107F6E7A-138D-468B-A018-0082B42F9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77" y="1209676"/>
            <a:ext cx="9410079" cy="53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220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Proto Persona – Nosso cliente</vt:lpstr>
      <vt:lpstr>Organização do Projeto</vt:lpstr>
      <vt:lpstr>Nosso produto – Porque usar?</vt:lpstr>
      <vt:lpstr>Nosso site</vt:lpstr>
      <vt:lpstr>E como o sistema funciona?</vt:lpstr>
      <vt:lpstr>Diagrama de Arquitetura</vt:lpstr>
      <vt:lpstr>Inovação - RPA</vt:lpstr>
      <vt:lpstr>Virtual Machine - Linux</vt:lpstr>
      <vt:lpstr>Apresentação do PowerPoint</vt:lpstr>
      <vt:lpstr>Obrigado pela atenção !</vt:lpstr>
      <vt:lpstr>Apresentação do PowerPoint</vt:lpstr>
      <vt:lpstr>Diagrama Lógico BD</vt:lpstr>
      <vt:lpstr>Diagrama de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DIAS SELOTTO</cp:lastModifiedBy>
  <cp:revision>60</cp:revision>
  <dcterms:created xsi:type="dcterms:W3CDTF">2020-05-05T19:41:05Z</dcterms:created>
  <dcterms:modified xsi:type="dcterms:W3CDTF">2020-06-19T22:16:10Z</dcterms:modified>
</cp:coreProperties>
</file>