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D3B"/>
    <a:srgbClr val="0AB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1CB7-1021-4988-AE75-57CA8D34CD8E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05F6-A9D3-41A1-B047-59C2F828AC87}" type="slidenum">
              <a:rPr lang="pt-BR" smtClean="0"/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microsoft.com/office/2007/relationships/hdphoto" Target="../media/image12.wdp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42" y="1516825"/>
            <a:ext cx="7851915" cy="32773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ATENDIMENTO E SUPORTE</a:t>
            </a:r>
            <a:endParaRPr lang="en-US" altLang="pt-BR" sz="3200" dirty="0">
              <a:latin typeface="+mj-lt"/>
            </a:endParaRPr>
          </a:p>
        </p:txBody>
      </p:sp>
      <p:pic>
        <p:nvPicPr>
          <p:cNvPr id="2" name="Imagem 1" descr="Fluxogra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4410" y="1558925"/>
            <a:ext cx="7508875" cy="50761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FERRAMENTA DE HELPDESK</a:t>
            </a:r>
            <a:endParaRPr lang="en-US" altLang="pt-BR" sz="32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4" name="Imagem 3" descr="0_sPOY9cKDb_0FOzJ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1726565"/>
            <a:ext cx="3940175" cy="134620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985385" y="224282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Ferramenta simples de ser usada e muito completa para nosso projeto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7599045" y="4011295"/>
            <a:ext cx="2694940" cy="1511300"/>
            <a:chOff x="12118" y="7157"/>
            <a:chExt cx="4244" cy="2380"/>
          </a:xfrm>
        </p:grpSpPr>
        <p:sp>
          <p:nvSpPr>
            <p:cNvPr id="7" name="Texto explicativo retangular com cantos arredondados 6"/>
            <p:cNvSpPr/>
            <p:nvPr/>
          </p:nvSpPr>
          <p:spPr>
            <a:xfrm>
              <a:off x="12166" y="7157"/>
              <a:ext cx="4196" cy="2297"/>
            </a:xfrm>
            <a:prstGeom prst="wedgeRoundRectCallou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8" name="Texto explicativo retangular com cantos arredondados 7"/>
            <p:cNvSpPr/>
            <p:nvPr/>
          </p:nvSpPr>
          <p:spPr>
            <a:xfrm>
              <a:off x="12118" y="7241"/>
              <a:ext cx="4196" cy="2297"/>
            </a:xfrm>
            <a:prstGeom prst="wedgeRoundRectCallout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</p:grpSp>
      <p:sp>
        <p:nvSpPr>
          <p:cNvPr id="11" name="Caixa de Texto 10"/>
          <p:cNvSpPr txBox="1"/>
          <p:nvPr/>
        </p:nvSpPr>
        <p:spPr>
          <a:xfrm>
            <a:off x="1429385" y="4378960"/>
            <a:ext cx="5278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Implementação de Atendimento online direto no site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RESULTADOS</a:t>
            </a:r>
            <a:endParaRPr lang="en-US" altLang="pt-BR" sz="32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A equipe teve um excelente entrosamento. Não só cumprimos os objetivos, como fizemos de forma rápida e com excelência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crescimento individual de todos foi muito constante durante o projeto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890" y="168275"/>
            <a:ext cx="5570855" cy="1132840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PROCESSO DE APRENDIZAGEM</a:t>
            </a:r>
            <a:endParaRPr lang="en-US" altLang="pt-BR" sz="32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363220" y="1301115"/>
            <a:ext cx="1109662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pt-BR" sz="2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Arthur</a:t>
            </a:r>
            <a:endParaRPr lang="en-US" altLang="pt-BR" sz="200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 sz="14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  <a:endParaRPr lang="en-US" altLang="pt-BR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</a:rPr>
              <a:t>“Aprendi muito tecnicamente durante todo o processo do projeto. Mas o que mais aprendi foi a ter uma melhor liderança, impulsionar todos juntos para frente rumo ao Objetivo.”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 sz="20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João</a:t>
            </a:r>
            <a:endParaRPr lang="en-US" altLang="pt-BR" sz="200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 sz="140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 aprendizado muito interessante, a mudança de grupo foi desafiadora, trabalhar com pessoas novas das quais o contato não era grande, pórem que me auziliaram e muito em minhas atividades tecnicas no projeto, fico muito feliz onde chegamos apesar de todas as barreiras”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 sz="2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Manoel</a:t>
            </a:r>
            <a:endParaRPr lang="en-US" altLang="pt-BR" sz="200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 sz="1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Scrum Master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“Foi uma experiência muito marcante, aprender a me relacionar com pessoas novas e lidar com tecnologias que eu não conhecia foi muito desafiador, mas no final fiquei bem satisfeito com o resultado do projeto e com o que descobri ser capaz de desenvolver”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 sz="20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Pedro</a:t>
            </a:r>
            <a:endParaRPr lang="en-US" altLang="pt-BR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 sz="14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</a:t>
            </a:r>
            <a:endParaRPr lang="en-US" altLang="pt-BR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US" altLang="pt-BR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“Agradeço pela oportunidade de aprender durante todo esse processo. Tenho muito ao que aprender ainda, mas esse tempo foi um desafio,pois lidar com quem você não conhece, e ainda mais, trabalhar com elas é difícil, mas aqui chegamos. Esse projeto me fez enxergar que sou capaz ainda mais de desenvolver meu aprendizado. Fico feliz por ter dado tudo certo””</a:t>
            </a:r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pt-BR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FUTURO</a:t>
            </a:r>
            <a:endParaRPr lang="en-US" altLang="pt-BR" sz="32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Sensores pelos corredores, indicando o que cada corredor contém. Utilização parecida com a “placa de corredor”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Facilitando a localização e dispensando a ajuda de funcionários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 descr="lik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490345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16845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OUTRAS IMPLEMENTAÇÕES</a:t>
            </a:r>
            <a:endParaRPr lang="en-US" altLang="pt-BR" sz="32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324985" y="2242820"/>
            <a:ext cx="6271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</a:rPr>
              <a:t>Fazer o áudio ser emitido via wireless, através de um fone de ouvido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1595120" y="4366260"/>
            <a:ext cx="9001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pt-BR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 usuário ao entrar no mercado receberia um fone e devolveria na saída</a:t>
            </a:r>
            <a:endParaRPr lang="en-US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headpho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749425"/>
            <a:ext cx="2226310" cy="26168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32942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  <a:endParaRPr lang="pt-BR" sz="3200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68" y="2375553"/>
            <a:ext cx="1708579" cy="1708579"/>
          </a:xfrm>
        </p:spPr>
      </p:pic>
      <p:sp>
        <p:nvSpPr>
          <p:cNvPr id="9" name="Retângulo 8"/>
          <p:cNvSpPr/>
          <p:nvPr/>
        </p:nvSpPr>
        <p:spPr>
          <a:xfrm>
            <a:off x="3310597" y="532941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QUANTOS DEFICIENTES VISUAIS TEM NO BRASIL HOJE? </a:t>
            </a:r>
            <a:endParaRPr lang="pt-BR" sz="3200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193368" y="3034648"/>
            <a:ext cx="824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+mj-lt"/>
              </a:rPr>
              <a:t>Segundo o CBO, em 2019 já são </a:t>
            </a:r>
            <a:r>
              <a:rPr lang="pt-BR" sz="2400" dirty="0">
                <a:solidFill>
                  <a:srgbClr val="FF0000"/>
                </a:solidFill>
                <a:latin typeface="+mj-lt"/>
              </a:rPr>
              <a:t>1.577.016</a:t>
            </a:r>
            <a:r>
              <a:rPr lang="pt-BR" sz="2400" dirty="0">
                <a:latin typeface="+mj-lt"/>
              </a:rPr>
              <a:t> pessoas cegas no país.</a:t>
            </a:r>
            <a:endParaRPr lang="pt-BR" sz="2400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166768" y="4702161"/>
            <a:ext cx="8205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+mj-lt"/>
              </a:rPr>
              <a:t>Sendo um público "difícil" de se lidar, a maioria dos empreendimentos não estão prontos para atender esse público.</a:t>
            </a:r>
            <a:endParaRPr lang="pt-BR" sz="2400" dirty="0">
              <a:latin typeface="+mj-lt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35" y="4084132"/>
            <a:ext cx="1653240" cy="1653240"/>
          </a:xfrm>
          <a:prstGeom prst="rect">
            <a:avLst/>
          </a:prstGeom>
        </p:spPr>
      </p:pic>
      <p:sp>
        <p:nvSpPr>
          <p:cNvPr id="15" name="Sinal de Multiplicação 14"/>
          <p:cNvSpPr/>
          <p:nvPr/>
        </p:nvSpPr>
        <p:spPr>
          <a:xfrm>
            <a:off x="9354552" y="4188129"/>
            <a:ext cx="1913206" cy="185905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MISSÃO</a:t>
            </a:r>
            <a:endParaRPr lang="pt-BR" sz="3200" dirty="0"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26446" y="2862182"/>
            <a:ext cx="6453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Mas ainda assim, é um público extremamente grande, que pode ter suas necessidades atendidas</a:t>
            </a:r>
            <a:r>
              <a:rPr lang="pt-BR" dirty="0"/>
              <a:t>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89" y="2193878"/>
            <a:ext cx="1932371" cy="19323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46" y="4379435"/>
            <a:ext cx="1932371" cy="1932371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75651" y="4686804"/>
            <a:ext cx="645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Nossa missão é dar autonomia para essas pessoas fazerem suas compras, além de dar clientes para os supermercados.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COMO FUNCIONA?</a:t>
            </a:r>
            <a:endParaRPr lang="pt-BR" sz="3200" dirty="0">
              <a:latin typeface="+mj-lt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625720" y="2875722"/>
            <a:ext cx="1198080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625720" y="2477211"/>
            <a:ext cx="131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CLIENTE</a:t>
            </a:r>
            <a:endParaRPr lang="pt-BR" sz="240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8434511" y="2918584"/>
            <a:ext cx="1290844" cy="0"/>
          </a:xfrm>
          <a:prstGeom prst="line">
            <a:avLst/>
          </a:prstGeom>
          <a:ln>
            <a:solidFill>
              <a:srgbClr val="E50D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370942" y="2531803"/>
            <a:ext cx="141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EMPRESA</a:t>
            </a:r>
            <a:endParaRPr lang="pt-BR" sz="24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14734" y="3108633"/>
            <a:ext cx="332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Um dispositivo que basta o cliente aproximar a mão do produto...</a:t>
            </a:r>
            <a:endParaRPr lang="pt-BR" sz="2400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6477783" y="3007142"/>
            <a:ext cx="5303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No site, a empresa pode </a:t>
            </a:r>
            <a:r>
              <a:rPr lang="pt-BR" sz="2400" dirty="0" err="1"/>
              <a:t>logar</a:t>
            </a:r>
            <a:r>
              <a:rPr lang="pt-BR" sz="2400" dirty="0"/>
              <a:t> e ter informações sobre o que acontece com o equipamento em tempo real</a:t>
            </a:r>
            <a:endParaRPr lang="pt-BR" sz="24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43" y="4867099"/>
            <a:ext cx="1323439" cy="1323439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1970634" y="4867099"/>
            <a:ext cx="3585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...um alto-falante, diz para o cliente o nome do produto, preço e outras informações.</a:t>
            </a:r>
            <a:endParaRPr lang="pt-BR" sz="24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56" y="2997331"/>
            <a:ext cx="1467487" cy="14674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83" y="4576070"/>
            <a:ext cx="1659654" cy="165965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453049" y="4397515"/>
            <a:ext cx="33281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Além de métricas sobre os produtos mais acessados e possíveis problemas nos sensores.</a:t>
            </a:r>
            <a:endParaRPr lang="pt-BR" sz="2400" dirty="0"/>
          </a:p>
        </p:txBody>
      </p:sp>
    </p:spTree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DIAGRAMA</a:t>
            </a:r>
            <a:endParaRPr lang="pt-BR" sz="32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0" y="2659677"/>
            <a:ext cx="1060871" cy="106087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85" y="2050774"/>
            <a:ext cx="1845812" cy="1845812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3708624" y="2811408"/>
            <a:ext cx="732629" cy="732629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18847" y="2973680"/>
            <a:ext cx="680734" cy="68073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918793" y="2691205"/>
            <a:ext cx="600108" cy="60010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6477496" y="2842939"/>
            <a:ext cx="732629" cy="732629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692" y="2736111"/>
            <a:ext cx="1004259" cy="1004259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9635">
            <a:off x="9373036" y="2851234"/>
            <a:ext cx="732629" cy="732629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173" y="5195610"/>
            <a:ext cx="1191649" cy="119164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35004">
            <a:off x="7554678" y="4148278"/>
            <a:ext cx="732629" cy="732629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580" y="5271065"/>
            <a:ext cx="1040741" cy="1040741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7286">
            <a:off x="8157654" y="4128402"/>
            <a:ext cx="732629" cy="732629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95" y="2450364"/>
            <a:ext cx="1534368" cy="153436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36390">
            <a:off x="6562662" y="5427444"/>
            <a:ext cx="732629" cy="7326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310597" y="546194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latin typeface="+mj-lt"/>
              </a:rPr>
              <a:t>EQUIPE</a:t>
            </a:r>
            <a:endParaRPr lang="pt-BR" sz="32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834" y="2469523"/>
            <a:ext cx="1285200" cy="17136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0" y="4807224"/>
            <a:ext cx="1285200" cy="17136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891" y="4807224"/>
            <a:ext cx="1258425" cy="17136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80" y="2469523"/>
            <a:ext cx="1286290" cy="171505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274706" y="29108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João Lucas Vieira</a:t>
            </a:r>
            <a:endParaRPr lang="pt-BR" sz="2400" dirty="0"/>
          </a:p>
          <a:p>
            <a:r>
              <a:rPr lang="pt-BR" sz="2400" dirty="0"/>
              <a:t>DEV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274706" y="5248525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Manuel Almeida </a:t>
            </a:r>
            <a:endParaRPr lang="pt-BR" sz="2400" dirty="0"/>
          </a:p>
          <a:p>
            <a:r>
              <a:rPr lang="pt-BR" sz="2400" dirty="0"/>
              <a:t>Scrum Master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554408" y="2910823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Arthur Alvares</a:t>
            </a:r>
            <a:endParaRPr lang="pt-BR" sz="2400" dirty="0"/>
          </a:p>
          <a:p>
            <a:pPr algn="r"/>
            <a:r>
              <a:rPr lang="pt-BR" sz="2400" dirty="0" err="1"/>
              <a:t>Product</a:t>
            </a:r>
            <a:r>
              <a:rPr lang="pt-BR" sz="2400" dirty="0"/>
              <a:t> </a:t>
            </a:r>
            <a:r>
              <a:rPr lang="pt-BR" sz="2400" dirty="0" err="1"/>
              <a:t>Owner</a:t>
            </a:r>
            <a:r>
              <a:rPr lang="pt-BR" sz="2400" dirty="0"/>
              <a:t> 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576244" y="5248524"/>
            <a:ext cx="2575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/>
              <a:t>Pedro Medeiros</a:t>
            </a:r>
            <a:endParaRPr lang="pt-BR" sz="2400" dirty="0"/>
          </a:p>
          <a:p>
            <a:pPr algn="r"/>
            <a:r>
              <a:rPr lang="pt-BR" sz="2400" dirty="0"/>
              <a:t>DEV</a:t>
            </a:r>
            <a:endParaRPr lang="pt-BR" sz="2400" dirty="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DEMONSTRAÇÃO</a:t>
            </a:r>
            <a:endParaRPr lang="en-US" altLang="pt-BR" sz="3200" dirty="0">
              <a:latin typeface="+mj-lt"/>
            </a:endParaRPr>
          </a:p>
        </p:txBody>
      </p:sp>
      <p:pic>
        <p:nvPicPr>
          <p:cNvPr id="6" name="Espaço Reservado para Conteúdo 5"/>
          <p:cNvPicPr>
            <a:picLocks noChangeAspect="1"/>
          </p:cNvPicPr>
          <p:nvPr>
            <p:ph idx="1"/>
          </p:nvPr>
        </p:nvPicPr>
        <p:blipFill>
          <a:blip r:embed="rId1">
            <a:lum bright="-54000" contrast="-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1842770"/>
            <a:ext cx="10425430" cy="4351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10597" y="520877"/>
            <a:ext cx="5570806" cy="1322363"/>
          </a:xfrm>
          <a:prstGeom prst="rect">
            <a:avLst/>
          </a:prstGeom>
          <a:solidFill>
            <a:schemeClr val="bg1"/>
          </a:solidFill>
          <a:ln>
            <a:solidFill>
              <a:srgbClr val="E50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pt-BR" sz="3200" dirty="0">
                <a:latin typeface="+mj-lt"/>
              </a:rPr>
              <a:t>MANUAL DE INSTALAÇÃO</a:t>
            </a:r>
            <a:endParaRPr lang="en-US" altLang="pt-BR" sz="32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883" y="105229"/>
            <a:ext cx="1438302" cy="6003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2825</Words>
  <Application>WPS Presentation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Arthur</dc:creator>
  <cp:lastModifiedBy>Lucas</cp:lastModifiedBy>
  <cp:revision>20</cp:revision>
  <dcterms:created xsi:type="dcterms:W3CDTF">2019-11-30T20:10:00Z</dcterms:created>
  <dcterms:modified xsi:type="dcterms:W3CDTF">2019-12-04T01:05:49Z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1046-11.2.0.9052</vt:lpwstr>
  </property>
</Properties>
</file>