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D3B"/>
    <a:srgbClr val="0AB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7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8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5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6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7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6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2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9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CB7-1021-4988-AE75-57CA8D34CD8E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1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B2E4C1F-5B18-4ABD-B528-44B76230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42" y="1516825"/>
            <a:ext cx="7851915" cy="32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DDCA1BC-3415-4787-BCD7-A7F5676B557F}"/>
              </a:ext>
            </a:extLst>
          </p:cNvPr>
          <p:cNvSpPr/>
          <p:nvPr/>
        </p:nvSpPr>
        <p:spPr>
          <a:xfrm>
            <a:off x="3310597" y="53294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</p:spTree>
    <p:extLst>
      <p:ext uri="{BB962C8B-B14F-4D97-AF65-F5344CB8AC3E}">
        <p14:creationId xmlns:p14="http://schemas.microsoft.com/office/powerpoint/2010/main" val="39428923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11833A9-4BA5-4609-80FE-C8E50519E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8" y="2375553"/>
            <a:ext cx="1708579" cy="1708579"/>
          </a:xfr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DDCA1BC-3415-4787-BCD7-A7F5676B557F}"/>
              </a:ext>
            </a:extLst>
          </p:cNvPr>
          <p:cNvSpPr/>
          <p:nvPr/>
        </p:nvSpPr>
        <p:spPr>
          <a:xfrm>
            <a:off x="3310597" y="532941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EA58DF-D20A-4318-AA38-1E454B547A84}"/>
              </a:ext>
            </a:extLst>
          </p:cNvPr>
          <p:cNvSpPr txBox="1"/>
          <p:nvPr/>
        </p:nvSpPr>
        <p:spPr>
          <a:xfrm>
            <a:off x="3193368" y="3034648"/>
            <a:ext cx="824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Segundo o CBO, em 2019 já são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1.577.016</a:t>
            </a:r>
            <a:r>
              <a:rPr lang="pt-BR" sz="2400" dirty="0">
                <a:latin typeface="+mj-lt"/>
              </a:rPr>
              <a:t> pessoas cegas no país.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F16F5-0CCB-4043-A625-941CACC877EC}"/>
              </a:ext>
            </a:extLst>
          </p:cNvPr>
          <p:cNvSpPr/>
          <p:nvPr/>
        </p:nvSpPr>
        <p:spPr>
          <a:xfrm>
            <a:off x="1166768" y="4702161"/>
            <a:ext cx="820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Sendo um público "difícil" de se lidar, a maioria dos empreendimentos não estão prontos para atender esse público.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1D74C8-9D4E-40FB-AA18-72A8B6F0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4084132"/>
            <a:ext cx="1653240" cy="1653240"/>
          </a:xfrm>
          <a:prstGeom prst="rect">
            <a:avLst/>
          </a:prstGeom>
        </p:spPr>
      </p:pic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B62A4809-6F6C-4462-940A-C7DAFA4443F8}"/>
              </a:ext>
            </a:extLst>
          </p:cNvPr>
          <p:cNvSpPr/>
          <p:nvPr/>
        </p:nvSpPr>
        <p:spPr>
          <a:xfrm>
            <a:off x="9354552" y="4188129"/>
            <a:ext cx="1913206" cy="18590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486AFC-1354-4AE8-A2C1-31C461880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073DB0-E79F-4924-B445-42A88F5E1930}"/>
              </a:ext>
            </a:extLst>
          </p:cNvPr>
          <p:cNvSpPr txBox="1"/>
          <p:nvPr/>
        </p:nvSpPr>
        <p:spPr>
          <a:xfrm>
            <a:off x="1526446" y="2862182"/>
            <a:ext cx="645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ainda assim, é um público extremamente grande, que pode ter suas necessidades atendidas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49D366-B199-4815-B90B-72FC1D33E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89" y="2193878"/>
            <a:ext cx="1932371" cy="1932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5ACEBF-9ADD-4211-A436-B133C03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46" y="4379435"/>
            <a:ext cx="1932371" cy="19323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127439A-F7FF-4E48-ACB4-E72B63851B15}"/>
              </a:ext>
            </a:extLst>
          </p:cNvPr>
          <p:cNvSpPr txBox="1"/>
          <p:nvPr/>
        </p:nvSpPr>
        <p:spPr>
          <a:xfrm>
            <a:off x="3975651" y="4686804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Nossa missão é dar autonomia para essas pessoas fazerem suas compras, além de dar clientes para os supermercados.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40F5EE3-1C5B-4989-8BE4-632EF7438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50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COMO FUNCIONA?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BAB1BCA-5169-49CB-ACA7-0566E151E61A}"/>
              </a:ext>
            </a:extLst>
          </p:cNvPr>
          <p:cNvCxnSpPr>
            <a:cxnSpLocks/>
          </p:cNvCxnSpPr>
          <p:nvPr/>
        </p:nvCxnSpPr>
        <p:spPr>
          <a:xfrm>
            <a:off x="2625720" y="2875722"/>
            <a:ext cx="1198080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1FE3A0-7837-483E-90F0-50FB9490D616}"/>
              </a:ext>
            </a:extLst>
          </p:cNvPr>
          <p:cNvSpPr txBox="1"/>
          <p:nvPr/>
        </p:nvSpPr>
        <p:spPr>
          <a:xfrm>
            <a:off x="2625720" y="2477211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249C06-FC2E-4CA5-B800-38E8A497BC7F}"/>
              </a:ext>
            </a:extLst>
          </p:cNvPr>
          <p:cNvCxnSpPr>
            <a:cxnSpLocks/>
          </p:cNvCxnSpPr>
          <p:nvPr/>
        </p:nvCxnSpPr>
        <p:spPr>
          <a:xfrm>
            <a:off x="8434511" y="2918584"/>
            <a:ext cx="1290844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4D0816-6650-4F84-89EC-4D6B1CD7162B}"/>
              </a:ext>
            </a:extLst>
          </p:cNvPr>
          <p:cNvSpPr txBox="1"/>
          <p:nvPr/>
        </p:nvSpPr>
        <p:spPr>
          <a:xfrm>
            <a:off x="8370942" y="2531803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EMPRESA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DAB988-AA11-4EEE-9A75-4F049F5682B2}"/>
              </a:ext>
            </a:extLst>
          </p:cNvPr>
          <p:cNvSpPr txBox="1"/>
          <p:nvPr/>
        </p:nvSpPr>
        <p:spPr>
          <a:xfrm>
            <a:off x="714734" y="3108633"/>
            <a:ext cx="332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dispositivo que basta o cliente aproximar a mão do produto...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23241F6-55E9-4F56-A2C6-77279F67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874423-631D-4345-91E3-6254BCD19B28}"/>
              </a:ext>
            </a:extLst>
          </p:cNvPr>
          <p:cNvSpPr txBox="1"/>
          <p:nvPr/>
        </p:nvSpPr>
        <p:spPr>
          <a:xfrm>
            <a:off x="6477783" y="3007142"/>
            <a:ext cx="530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site, a empresa pode </a:t>
            </a:r>
            <a:r>
              <a:rPr lang="pt-BR" sz="2400" dirty="0" err="1"/>
              <a:t>logar</a:t>
            </a:r>
            <a:r>
              <a:rPr lang="pt-BR" sz="2400" dirty="0"/>
              <a:t> e ter informações sobre o que acontece com o equipamento em tempo real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AD78217-DFDB-4FCE-98EC-421A6C024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" y="4867099"/>
            <a:ext cx="1323439" cy="1323439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9DA38EE-22D2-46D1-A977-7E8BD5FBB744}"/>
              </a:ext>
            </a:extLst>
          </p:cNvPr>
          <p:cNvSpPr/>
          <p:nvPr/>
        </p:nvSpPr>
        <p:spPr>
          <a:xfrm>
            <a:off x="1970634" y="4867099"/>
            <a:ext cx="358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...um alto-falante, diz para o cliente o nome do produto, preço e outras informações.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975D10E-6086-4D82-A40D-7B7ACCE00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6" y="2997331"/>
            <a:ext cx="1467487" cy="14674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172B94-ED0F-4CF7-AD70-A9315298A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3" y="4576070"/>
            <a:ext cx="1659654" cy="1659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86E14B-C4BA-4006-83BE-09D40E9395E7}"/>
              </a:ext>
            </a:extLst>
          </p:cNvPr>
          <p:cNvSpPr txBox="1"/>
          <p:nvPr/>
        </p:nvSpPr>
        <p:spPr>
          <a:xfrm>
            <a:off x="8453049" y="4397515"/>
            <a:ext cx="332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Além de métricas sobre os produtos mais acessados e possíveis problemas nos sensores.</a:t>
            </a:r>
          </a:p>
        </p:txBody>
      </p:sp>
    </p:spTree>
    <p:extLst>
      <p:ext uri="{BB962C8B-B14F-4D97-AF65-F5344CB8AC3E}">
        <p14:creationId xmlns:p14="http://schemas.microsoft.com/office/powerpoint/2010/main" val="1017996197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DIAGRAMA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2B1DC4-A23F-4180-BBF0-691BE21D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C806F2-A510-4AB6-9466-91EF726B7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" y="2659677"/>
            <a:ext cx="1060871" cy="10608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135219-FA7F-41A2-AF60-341BAB2F4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5" y="2050774"/>
            <a:ext cx="1845812" cy="184581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18DE0A8-BA87-4974-A4EC-7173347F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3708624" y="2811408"/>
            <a:ext cx="732629" cy="73262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0D3291-8F24-467E-BFFF-725762C44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18847" y="2973680"/>
            <a:ext cx="680734" cy="68073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5C37DEB-E906-4CCC-AF4F-7C5ED5939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93" y="2691205"/>
            <a:ext cx="600108" cy="60010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41743AC-238E-4A1B-911E-1071CEA5049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6477496" y="2842939"/>
            <a:ext cx="732629" cy="73262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0BC4C6B-619F-4EA5-BE67-B2DF54C60B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92" y="2736111"/>
            <a:ext cx="1004259" cy="100425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7EBC687-9681-4973-8ABF-8D1EFCF8394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9373036" y="2851234"/>
            <a:ext cx="732629" cy="73262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CB0F6EF-1C64-41FA-A79E-C59AE21A12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3" y="5195610"/>
            <a:ext cx="1191649" cy="119164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3742C714-2CF3-4F71-AAA8-F165287008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5004">
            <a:off x="7554678" y="4148278"/>
            <a:ext cx="732629" cy="73262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3572E43-9652-4FF6-B671-9620185937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0" y="5271065"/>
            <a:ext cx="1040741" cy="104074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9D5F516-48B2-40C7-8430-7C8C35944CD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286">
            <a:off x="8157654" y="4128402"/>
            <a:ext cx="732629" cy="732629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4A1ECFF-6146-45FB-8FBE-E3B47CF65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95" y="2450364"/>
            <a:ext cx="1534368" cy="153436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282A644-0AAD-4366-B9D4-C374DF0258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6390">
            <a:off x="6562662" y="5427444"/>
            <a:ext cx="732629" cy="7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400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EQUIPE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936607-A56F-4B04-A607-98FEAB28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225219-750D-4C80-9229-3F75E92F8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4" y="2469523"/>
            <a:ext cx="1285200" cy="1713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79AEF0-6607-41A4-9674-669C50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4807224"/>
            <a:ext cx="1285200" cy="1713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023839-CBBA-4FA5-A29B-3BBB9B1D6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1" y="4807224"/>
            <a:ext cx="1258425" cy="17136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3B6F73-D96B-495A-AE0C-9E3584ABC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0" y="2469523"/>
            <a:ext cx="1286290" cy="17150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F61DE7-5B0D-4D13-89B8-D03FFAF046E5}"/>
              </a:ext>
            </a:extLst>
          </p:cNvPr>
          <p:cNvSpPr txBox="1"/>
          <p:nvPr/>
        </p:nvSpPr>
        <p:spPr>
          <a:xfrm>
            <a:off x="2274706" y="29108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 Lucas Vieira</a:t>
            </a:r>
          </a:p>
          <a:p>
            <a:r>
              <a:rPr lang="pt-BR" sz="2400" dirty="0"/>
              <a:t>DEV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44AD03-C240-4AE5-AE5B-5A09496D653C}"/>
              </a:ext>
            </a:extLst>
          </p:cNvPr>
          <p:cNvSpPr txBox="1"/>
          <p:nvPr/>
        </p:nvSpPr>
        <p:spPr>
          <a:xfrm>
            <a:off x="2274706" y="5248525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Manuel Almeida </a:t>
            </a:r>
          </a:p>
          <a:p>
            <a:r>
              <a:rPr lang="pt-BR" sz="2400" dirty="0"/>
              <a:t>Scrum Master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B2E467-38C1-4FA7-A531-D9BFA8A10092}"/>
              </a:ext>
            </a:extLst>
          </p:cNvPr>
          <p:cNvSpPr txBox="1"/>
          <p:nvPr/>
        </p:nvSpPr>
        <p:spPr>
          <a:xfrm>
            <a:off x="7554408" y="2910823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Arthur Alvares</a:t>
            </a:r>
          </a:p>
          <a:p>
            <a:pPr algn="r"/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DCB667-33DB-49AD-B1D7-72336B8DC13B}"/>
              </a:ext>
            </a:extLst>
          </p:cNvPr>
          <p:cNvSpPr txBox="1"/>
          <p:nvPr/>
        </p:nvSpPr>
        <p:spPr>
          <a:xfrm>
            <a:off x="7576244" y="52485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Pedro Medeiros</a:t>
            </a:r>
          </a:p>
          <a:p>
            <a:pPr algn="r"/>
            <a:r>
              <a:rPr lang="pt-BR" sz="2400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53932327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5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177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Arthur</cp:lastModifiedBy>
  <cp:revision>18</cp:revision>
  <dcterms:created xsi:type="dcterms:W3CDTF">2019-11-30T20:10:09Z</dcterms:created>
  <dcterms:modified xsi:type="dcterms:W3CDTF">2019-12-01T16:58:58Z</dcterms:modified>
</cp:coreProperties>
</file>