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1" r:id="rId3"/>
    <p:sldId id="260" r:id="rId4"/>
    <p:sldId id="256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07F8C-DB5D-4332-AC14-35E1886704E5}" v="213" dt="2019-09-26T04:46:05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>
        <p:scale>
          <a:sx n="59" d="100"/>
          <a:sy n="59" d="100"/>
        </p:scale>
        <p:origin x="114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s.torress7@gmail.com" userId="82c903978aedf608" providerId="LiveId" clId="{48B07F8C-DB5D-4332-AC14-35E1886704E5}"/>
    <pc:docChg chg="undo custSel addSld delSld modSld sldOrd">
      <pc:chgData name="lucass.torress7@gmail.com" userId="82c903978aedf608" providerId="LiveId" clId="{48B07F8C-DB5D-4332-AC14-35E1886704E5}" dt="2019-09-26T04:46:32.717" v="1726" actId="1076"/>
      <pc:docMkLst>
        <pc:docMk/>
      </pc:docMkLst>
      <pc:sldChg chg="addSp delSp modSp ord">
        <pc:chgData name="lucass.torress7@gmail.com" userId="82c903978aedf608" providerId="LiveId" clId="{48B07F8C-DB5D-4332-AC14-35E1886704E5}" dt="2019-09-26T03:53:23.492" v="827"/>
        <pc:sldMkLst>
          <pc:docMk/>
          <pc:sldMk cId="4209366700" sldId="256"/>
        </pc:sldMkLst>
        <pc:spChg chg="add del mod">
          <ac:chgData name="lucass.torress7@gmail.com" userId="82c903978aedf608" providerId="LiveId" clId="{48B07F8C-DB5D-4332-AC14-35E1886704E5}" dt="2019-09-26T02:49:23.042" v="387"/>
          <ac:spMkLst>
            <pc:docMk/>
            <pc:sldMk cId="4209366700" sldId="256"/>
            <ac:spMk id="8" creationId="{587C4DB4-ECDE-4153-BA0C-379737E1FC1F}"/>
          </ac:spMkLst>
        </pc:spChg>
        <pc:spChg chg="add del">
          <ac:chgData name="lucass.torress7@gmail.com" userId="82c903978aedf608" providerId="LiveId" clId="{48B07F8C-DB5D-4332-AC14-35E1886704E5}" dt="2019-09-26T02:49:23.042" v="387"/>
          <ac:spMkLst>
            <pc:docMk/>
            <pc:sldMk cId="4209366700" sldId="256"/>
            <ac:spMk id="9" creationId="{8AB4D944-20E9-4890-8CEA-F9FB3CBF9DA9}"/>
          </ac:spMkLst>
        </pc:spChg>
        <pc:spChg chg="add del">
          <ac:chgData name="lucass.torress7@gmail.com" userId="82c903978aedf608" providerId="LiveId" clId="{48B07F8C-DB5D-4332-AC14-35E1886704E5}" dt="2019-09-26T02:49:23.042" v="387"/>
          <ac:spMkLst>
            <pc:docMk/>
            <pc:sldMk cId="4209366700" sldId="256"/>
            <ac:spMk id="13" creationId="{52012CFD-FC5D-4813-8C2B-32E1B14E78ED}"/>
          </ac:spMkLst>
        </pc:spChg>
        <pc:spChg chg="add del mod">
          <ac:chgData name="lucass.torress7@gmail.com" userId="82c903978aedf608" providerId="LiveId" clId="{48B07F8C-DB5D-4332-AC14-35E1886704E5}" dt="2019-09-26T02:49:23.042" v="387"/>
          <ac:spMkLst>
            <pc:docMk/>
            <pc:sldMk cId="4209366700" sldId="256"/>
            <ac:spMk id="14" creationId="{2CDC2D39-7316-4FF6-A1BB-5CB9ADAE5C70}"/>
          </ac:spMkLst>
        </pc:spChg>
        <pc:spChg chg="add del mod">
          <ac:chgData name="lucass.torress7@gmail.com" userId="82c903978aedf608" providerId="LiveId" clId="{48B07F8C-DB5D-4332-AC14-35E1886704E5}" dt="2019-09-26T02:49:23.042" v="387"/>
          <ac:spMkLst>
            <pc:docMk/>
            <pc:sldMk cId="4209366700" sldId="256"/>
            <ac:spMk id="15" creationId="{07977FA4-4E8B-43F2-A742-C9B47F0FD1BF}"/>
          </ac:spMkLst>
        </pc:spChg>
        <pc:spChg chg="add del mod">
          <ac:chgData name="lucass.torress7@gmail.com" userId="82c903978aedf608" providerId="LiveId" clId="{48B07F8C-DB5D-4332-AC14-35E1886704E5}" dt="2019-09-26T02:46:38.609" v="380" actId="931"/>
          <ac:spMkLst>
            <pc:docMk/>
            <pc:sldMk cId="4209366700" sldId="256"/>
            <ac:spMk id="18" creationId="{ACB1EF6C-8CFC-4AF0-B51B-6A9D5543141E}"/>
          </ac:spMkLst>
        </pc:spChg>
        <pc:spChg chg="add del mod">
          <ac:chgData name="lucass.torress7@gmail.com" userId="82c903978aedf608" providerId="LiveId" clId="{48B07F8C-DB5D-4332-AC14-35E1886704E5}" dt="2019-09-26T02:54:53.652" v="394" actId="478"/>
          <ac:spMkLst>
            <pc:docMk/>
            <pc:sldMk cId="4209366700" sldId="256"/>
            <ac:spMk id="23" creationId="{449E1DC0-8316-4422-A939-1D36DFD022D7}"/>
          </ac:spMkLst>
        </pc:spChg>
        <pc:spChg chg="add mod">
          <ac:chgData name="lucass.torress7@gmail.com" userId="82c903978aedf608" providerId="LiveId" clId="{48B07F8C-DB5D-4332-AC14-35E1886704E5}" dt="2019-09-26T03:46:00.016" v="785" actId="14100"/>
          <ac:spMkLst>
            <pc:docMk/>
            <pc:sldMk cId="4209366700" sldId="256"/>
            <ac:spMk id="24" creationId="{EB8ABE3D-9795-4232-B063-57153A2F9E79}"/>
          </ac:spMkLst>
        </pc:spChg>
        <pc:spChg chg="add del mod">
          <ac:chgData name="lucass.torress7@gmail.com" userId="82c903978aedf608" providerId="LiveId" clId="{48B07F8C-DB5D-4332-AC14-35E1886704E5}" dt="2019-09-26T03:35:40.258" v="672" actId="14100"/>
          <ac:spMkLst>
            <pc:docMk/>
            <pc:sldMk cId="4209366700" sldId="256"/>
            <ac:spMk id="25" creationId="{FCF6032A-54E5-4D44-B3ED-4F5AF82C64E4}"/>
          </ac:spMkLst>
        </pc:spChg>
        <pc:spChg chg="add mod">
          <ac:chgData name="lucass.torress7@gmail.com" userId="82c903978aedf608" providerId="LiveId" clId="{48B07F8C-DB5D-4332-AC14-35E1886704E5}" dt="2019-09-26T03:36:38.182" v="690" actId="20577"/>
          <ac:spMkLst>
            <pc:docMk/>
            <pc:sldMk cId="4209366700" sldId="256"/>
            <ac:spMk id="26" creationId="{1223293A-1E91-4A9F-BCED-56CC025C650C}"/>
          </ac:spMkLst>
        </pc:spChg>
        <pc:spChg chg="add">
          <ac:chgData name="lucass.torress7@gmail.com" userId="82c903978aedf608" providerId="LiveId" clId="{48B07F8C-DB5D-4332-AC14-35E1886704E5}" dt="2019-09-26T02:55:39.378" v="399"/>
          <ac:spMkLst>
            <pc:docMk/>
            <pc:sldMk cId="4209366700" sldId="256"/>
            <ac:spMk id="28" creationId="{DCA19370-EC19-4675-815B-1D2C1459AC46}"/>
          </ac:spMkLst>
        </pc:spChg>
        <pc:spChg chg="add mod">
          <ac:chgData name="lucass.torress7@gmail.com" userId="82c903978aedf608" providerId="LiveId" clId="{48B07F8C-DB5D-4332-AC14-35E1886704E5}" dt="2019-09-26T03:35:23.047" v="671" actId="1076"/>
          <ac:spMkLst>
            <pc:docMk/>
            <pc:sldMk cId="4209366700" sldId="256"/>
            <ac:spMk id="29" creationId="{B23A78AF-6CCE-4D8D-B089-47DD931F2981}"/>
          </ac:spMkLst>
        </pc:spChg>
        <pc:spChg chg="add mod">
          <ac:chgData name="lucass.torress7@gmail.com" userId="82c903978aedf608" providerId="LiveId" clId="{48B07F8C-DB5D-4332-AC14-35E1886704E5}" dt="2019-09-26T03:35:48.885" v="673" actId="1076"/>
          <ac:spMkLst>
            <pc:docMk/>
            <pc:sldMk cId="4209366700" sldId="256"/>
            <ac:spMk id="30" creationId="{BDA47090-8EB5-44B0-AF3B-6B3D84CE5076}"/>
          </ac:spMkLst>
        </pc:spChg>
        <pc:spChg chg="add del mod">
          <ac:chgData name="lucass.torress7@gmail.com" userId="82c903978aedf608" providerId="LiveId" clId="{48B07F8C-DB5D-4332-AC14-35E1886704E5}" dt="2019-09-26T03:12:27.459" v="523"/>
          <ac:spMkLst>
            <pc:docMk/>
            <pc:sldMk cId="4209366700" sldId="256"/>
            <ac:spMk id="31" creationId="{0938BC8E-D38E-403C-AF96-E747F72A7AD0}"/>
          </ac:spMkLst>
        </pc:spChg>
        <pc:spChg chg="add del mod">
          <ac:chgData name="lucass.torress7@gmail.com" userId="82c903978aedf608" providerId="LiveId" clId="{48B07F8C-DB5D-4332-AC14-35E1886704E5}" dt="2019-09-26T03:12:42.253" v="528" actId="478"/>
          <ac:spMkLst>
            <pc:docMk/>
            <pc:sldMk cId="4209366700" sldId="256"/>
            <ac:spMk id="32" creationId="{32D49D32-5E45-4FAF-A5E4-629EA5072A9A}"/>
          </ac:spMkLst>
        </pc:spChg>
        <pc:spChg chg="add mod">
          <ac:chgData name="lucass.torress7@gmail.com" userId="82c903978aedf608" providerId="LiveId" clId="{48B07F8C-DB5D-4332-AC14-35E1886704E5}" dt="2019-09-26T03:38:56.303" v="723" actId="14100"/>
          <ac:spMkLst>
            <pc:docMk/>
            <pc:sldMk cId="4209366700" sldId="256"/>
            <ac:spMk id="40" creationId="{D09708A3-DB38-47A2-9BB8-6F11E3192E37}"/>
          </ac:spMkLst>
        </pc:spChg>
        <pc:picChg chg="del">
          <ac:chgData name="lucass.torress7@gmail.com" userId="82c903978aedf608" providerId="LiveId" clId="{48B07F8C-DB5D-4332-AC14-35E1886704E5}" dt="2019-09-26T02:43:36.155" v="354" actId="478"/>
          <ac:picMkLst>
            <pc:docMk/>
            <pc:sldMk cId="4209366700" sldId="256"/>
            <ac:picMk id="5" creationId="{7D6285B5-2A31-4075-8DD4-1F8D638F4C13}"/>
          </ac:picMkLst>
        </pc:picChg>
        <pc:picChg chg="add del">
          <ac:chgData name="lucass.torress7@gmail.com" userId="82c903978aedf608" providerId="LiveId" clId="{48B07F8C-DB5D-4332-AC14-35E1886704E5}" dt="2019-09-26T02:49:23.042" v="387"/>
          <ac:picMkLst>
            <pc:docMk/>
            <pc:sldMk cId="4209366700" sldId="256"/>
            <ac:picMk id="11" creationId="{2310659A-ACAB-4C76-8639-E2B219EE0B42}"/>
          </ac:picMkLst>
        </pc:picChg>
        <pc:picChg chg="add del mod">
          <ac:chgData name="lucass.torress7@gmail.com" userId="82c903978aedf608" providerId="LiveId" clId="{48B07F8C-DB5D-4332-AC14-35E1886704E5}" dt="2019-09-26T02:46:38.609" v="380" actId="931"/>
          <ac:picMkLst>
            <pc:docMk/>
            <pc:sldMk cId="4209366700" sldId="256"/>
            <ac:picMk id="17" creationId="{84FB22F1-1D98-4603-8544-0515255AC651}"/>
          </ac:picMkLst>
        </pc:picChg>
        <pc:picChg chg="add del mod">
          <ac:chgData name="lucass.torress7@gmail.com" userId="82c903978aedf608" providerId="LiveId" clId="{48B07F8C-DB5D-4332-AC14-35E1886704E5}" dt="2019-09-26T02:46:36.033" v="377" actId="931"/>
          <ac:picMkLst>
            <pc:docMk/>
            <pc:sldMk cId="4209366700" sldId="256"/>
            <ac:picMk id="20" creationId="{69EBB02E-CCCC-4FC4-8ED3-59ECC078B41E}"/>
          </ac:picMkLst>
        </pc:picChg>
        <pc:picChg chg="add mod">
          <ac:chgData name="lucass.torress7@gmail.com" userId="82c903978aedf608" providerId="LiveId" clId="{48B07F8C-DB5D-4332-AC14-35E1886704E5}" dt="2019-09-26T03:25:44.806" v="595" actId="1076"/>
          <ac:picMkLst>
            <pc:docMk/>
            <pc:sldMk cId="4209366700" sldId="256"/>
            <ac:picMk id="22" creationId="{B04EE4E6-8735-4B2E-BFC7-A921C32FC295}"/>
          </ac:picMkLst>
        </pc:picChg>
        <pc:picChg chg="add mod">
          <ac:chgData name="lucass.torress7@gmail.com" userId="82c903978aedf608" providerId="LiveId" clId="{48B07F8C-DB5D-4332-AC14-35E1886704E5}" dt="2019-09-26T03:35:15.910" v="670" actId="1076"/>
          <ac:picMkLst>
            <pc:docMk/>
            <pc:sldMk cId="4209366700" sldId="256"/>
            <ac:picMk id="27" creationId="{0307FCDD-09FD-44EB-8CB8-DBFE3F2A7A77}"/>
          </ac:picMkLst>
        </pc:picChg>
        <pc:picChg chg="add mod modCrop">
          <ac:chgData name="lucass.torress7@gmail.com" userId="82c903978aedf608" providerId="LiveId" clId="{48B07F8C-DB5D-4332-AC14-35E1886704E5}" dt="2019-09-26T03:37:09.029" v="695" actId="1076"/>
          <ac:picMkLst>
            <pc:docMk/>
            <pc:sldMk cId="4209366700" sldId="256"/>
            <ac:picMk id="33" creationId="{7CC6203C-1ADA-4FCA-BD85-7CB70C0FE117}"/>
          </ac:picMkLst>
        </pc:picChg>
        <pc:picChg chg="add mod modCrop">
          <ac:chgData name="lucass.torress7@gmail.com" userId="82c903978aedf608" providerId="LiveId" clId="{48B07F8C-DB5D-4332-AC14-35E1886704E5}" dt="2019-09-26T03:37:05.191" v="694" actId="1076"/>
          <ac:picMkLst>
            <pc:docMk/>
            <pc:sldMk cId="4209366700" sldId="256"/>
            <ac:picMk id="34" creationId="{BC32CCAE-D7B7-4B22-BA0A-BE5CAB2A6B08}"/>
          </ac:picMkLst>
        </pc:picChg>
        <pc:picChg chg="add mod modCrop">
          <ac:chgData name="lucass.torress7@gmail.com" userId="82c903978aedf608" providerId="LiveId" clId="{48B07F8C-DB5D-4332-AC14-35E1886704E5}" dt="2019-09-26T03:37:20.318" v="698" actId="14100"/>
          <ac:picMkLst>
            <pc:docMk/>
            <pc:sldMk cId="4209366700" sldId="256"/>
            <ac:picMk id="35" creationId="{505598D3-639D-41DD-9A83-2406F625E7BF}"/>
          </ac:picMkLst>
        </pc:picChg>
        <pc:picChg chg="add mod modCrop">
          <ac:chgData name="lucass.torress7@gmail.com" userId="82c903978aedf608" providerId="LiveId" clId="{48B07F8C-DB5D-4332-AC14-35E1886704E5}" dt="2019-09-26T03:38:05.291" v="712" actId="1076"/>
          <ac:picMkLst>
            <pc:docMk/>
            <pc:sldMk cId="4209366700" sldId="256"/>
            <ac:picMk id="36" creationId="{EE134C11-5555-44BC-8874-8E024F130245}"/>
          </ac:picMkLst>
        </pc:picChg>
        <pc:picChg chg="add del">
          <ac:chgData name="lucass.torress7@gmail.com" userId="82c903978aedf608" providerId="LiveId" clId="{48B07F8C-DB5D-4332-AC14-35E1886704E5}" dt="2019-09-26T03:25:45.246" v="596"/>
          <ac:picMkLst>
            <pc:docMk/>
            <pc:sldMk cId="4209366700" sldId="256"/>
            <ac:picMk id="37" creationId="{754A7CDA-0C2B-4ED4-8F8F-8A99D205B861}"/>
          </ac:picMkLst>
        </pc:picChg>
        <pc:picChg chg="add mod modCrop">
          <ac:chgData name="lucass.torress7@gmail.com" userId="82c903978aedf608" providerId="LiveId" clId="{48B07F8C-DB5D-4332-AC14-35E1886704E5}" dt="2019-09-26T03:38:26.053" v="718" actId="14100"/>
          <ac:picMkLst>
            <pc:docMk/>
            <pc:sldMk cId="4209366700" sldId="256"/>
            <ac:picMk id="38" creationId="{89C40746-1AE0-4BA2-B386-535D9554B54D}"/>
          </ac:picMkLst>
        </pc:picChg>
        <pc:picChg chg="add mod modCrop">
          <ac:chgData name="lucass.torress7@gmail.com" userId="82c903978aedf608" providerId="LiveId" clId="{48B07F8C-DB5D-4332-AC14-35E1886704E5}" dt="2019-09-26T03:38:10.545" v="713" actId="14100"/>
          <ac:picMkLst>
            <pc:docMk/>
            <pc:sldMk cId="4209366700" sldId="256"/>
            <ac:picMk id="39" creationId="{0021DAAE-ACC6-45A2-9078-4A6119F236D4}"/>
          </ac:picMkLst>
        </pc:picChg>
        <pc:picChg chg="add del">
          <ac:chgData name="lucass.torress7@gmail.com" userId="82c903978aedf608" providerId="LiveId" clId="{48B07F8C-DB5D-4332-AC14-35E1886704E5}" dt="2019-09-26T03:53:23.492" v="827"/>
          <ac:picMkLst>
            <pc:docMk/>
            <pc:sldMk cId="4209366700" sldId="256"/>
            <ac:picMk id="1032" creationId="{97EC21E5-5B9D-4542-BE19-DD36AD923ADF}"/>
          </ac:picMkLst>
        </pc:picChg>
      </pc:sldChg>
      <pc:sldChg chg="del">
        <pc:chgData name="lucass.torress7@gmail.com" userId="82c903978aedf608" providerId="LiveId" clId="{48B07F8C-DB5D-4332-AC14-35E1886704E5}" dt="2019-09-26T03:09:18.257" v="486" actId="2696"/>
        <pc:sldMkLst>
          <pc:docMk/>
          <pc:sldMk cId="3582678625" sldId="258"/>
        </pc:sldMkLst>
      </pc:sldChg>
      <pc:sldChg chg="addSp delSp modSp add ord setBg">
        <pc:chgData name="lucass.torress7@gmail.com" userId="82c903978aedf608" providerId="LiveId" clId="{48B07F8C-DB5D-4332-AC14-35E1886704E5}" dt="2019-09-26T04:18:18.379" v="1143" actId="478"/>
        <pc:sldMkLst>
          <pc:docMk/>
          <pc:sldMk cId="1923165438" sldId="259"/>
        </pc:sldMkLst>
        <pc:spChg chg="add del mod">
          <ac:chgData name="lucass.torress7@gmail.com" userId="82c903978aedf608" providerId="LiveId" clId="{48B07F8C-DB5D-4332-AC14-35E1886704E5}" dt="2019-09-26T02:15:45.740" v="54" actId="478"/>
          <ac:spMkLst>
            <pc:docMk/>
            <pc:sldMk cId="1923165438" sldId="259"/>
            <ac:spMk id="2" creationId="{9FFFBBF8-591B-477F-895A-9DF987F11549}"/>
          </ac:spMkLst>
        </pc:spChg>
        <pc:spChg chg="add del mod">
          <ac:chgData name="lucass.torress7@gmail.com" userId="82c903978aedf608" providerId="LiveId" clId="{48B07F8C-DB5D-4332-AC14-35E1886704E5}" dt="2019-09-26T02:25:04.034" v="61" actId="478"/>
          <ac:spMkLst>
            <pc:docMk/>
            <pc:sldMk cId="1923165438" sldId="259"/>
            <ac:spMk id="3" creationId="{88841981-ECDB-4326-8938-4140680E8B04}"/>
          </ac:spMkLst>
        </pc:spChg>
        <pc:spChg chg="del mod">
          <ac:chgData name="lucass.torress7@gmail.com" userId="82c903978aedf608" providerId="LiveId" clId="{48B07F8C-DB5D-4332-AC14-35E1886704E5}" dt="2019-09-26T03:01:19.378" v="427"/>
          <ac:spMkLst>
            <pc:docMk/>
            <pc:sldMk cId="1923165438" sldId="259"/>
            <ac:spMk id="8" creationId="{587C4DB4-ECDE-4153-BA0C-379737E1FC1F}"/>
          </ac:spMkLst>
        </pc:spChg>
        <pc:spChg chg="add del mod">
          <ac:chgData name="lucass.torress7@gmail.com" userId="82c903978aedf608" providerId="LiveId" clId="{48B07F8C-DB5D-4332-AC14-35E1886704E5}" dt="2019-09-26T03:01:19.378" v="427"/>
          <ac:spMkLst>
            <pc:docMk/>
            <pc:sldMk cId="1923165438" sldId="259"/>
            <ac:spMk id="9" creationId="{8AB4D944-20E9-4890-8CEA-F9FB3CBF9DA9}"/>
          </ac:spMkLst>
        </pc:spChg>
        <pc:spChg chg="del">
          <ac:chgData name="lucass.torress7@gmail.com" userId="82c903978aedf608" providerId="LiveId" clId="{48B07F8C-DB5D-4332-AC14-35E1886704E5}" dt="2019-09-26T03:01:19.378" v="427"/>
          <ac:spMkLst>
            <pc:docMk/>
            <pc:sldMk cId="1923165438" sldId="259"/>
            <ac:spMk id="13" creationId="{52012CFD-FC5D-4813-8C2B-32E1B14E78ED}"/>
          </ac:spMkLst>
        </pc:spChg>
        <pc:spChg chg="del mod">
          <ac:chgData name="lucass.torress7@gmail.com" userId="82c903978aedf608" providerId="LiveId" clId="{48B07F8C-DB5D-4332-AC14-35E1886704E5}" dt="2019-09-26T03:01:19.378" v="427"/>
          <ac:spMkLst>
            <pc:docMk/>
            <pc:sldMk cId="1923165438" sldId="259"/>
            <ac:spMk id="14" creationId="{2CDC2D39-7316-4FF6-A1BB-5CB9ADAE5C70}"/>
          </ac:spMkLst>
        </pc:spChg>
        <pc:spChg chg="del mod">
          <ac:chgData name="lucass.torress7@gmail.com" userId="82c903978aedf608" providerId="LiveId" clId="{48B07F8C-DB5D-4332-AC14-35E1886704E5}" dt="2019-09-26T03:01:19.378" v="427"/>
          <ac:spMkLst>
            <pc:docMk/>
            <pc:sldMk cId="1923165438" sldId="259"/>
            <ac:spMk id="15" creationId="{07977FA4-4E8B-43F2-A742-C9B47F0FD1BF}"/>
          </ac:spMkLst>
        </pc:spChg>
        <pc:spChg chg="add del mod">
          <ac:chgData name="lucass.torress7@gmail.com" userId="82c903978aedf608" providerId="LiveId" clId="{48B07F8C-DB5D-4332-AC14-35E1886704E5}" dt="2019-09-26T03:01:19.378" v="427"/>
          <ac:spMkLst>
            <pc:docMk/>
            <pc:sldMk cId="1923165438" sldId="259"/>
            <ac:spMk id="17" creationId="{BDBF590B-F79D-4725-BC2D-CAFB52E05D8F}"/>
          </ac:spMkLst>
        </pc:spChg>
        <pc:spChg chg="add del mod">
          <ac:chgData name="lucass.torress7@gmail.com" userId="82c903978aedf608" providerId="LiveId" clId="{48B07F8C-DB5D-4332-AC14-35E1886704E5}" dt="2019-09-26T03:01:19.378" v="427"/>
          <ac:spMkLst>
            <pc:docMk/>
            <pc:sldMk cId="1923165438" sldId="259"/>
            <ac:spMk id="20" creationId="{01969132-F1FD-43EE-9E9C-3DBA13DAA105}"/>
          </ac:spMkLst>
        </pc:spChg>
        <pc:spChg chg="add del mod">
          <ac:chgData name="lucass.torress7@gmail.com" userId="82c903978aedf608" providerId="LiveId" clId="{48B07F8C-DB5D-4332-AC14-35E1886704E5}" dt="2019-09-26T03:02:49.703" v="441" actId="478"/>
          <ac:spMkLst>
            <pc:docMk/>
            <pc:sldMk cId="1923165438" sldId="259"/>
            <ac:spMk id="23" creationId="{5BCB4AC7-9C73-4577-99AE-A49035C5EE4E}"/>
          </ac:spMkLst>
        </pc:spChg>
        <pc:spChg chg="add del mod">
          <ac:chgData name="lucass.torress7@gmail.com" userId="82c903978aedf608" providerId="LiveId" clId="{48B07F8C-DB5D-4332-AC14-35E1886704E5}" dt="2019-09-26T03:01:19.378" v="427"/>
          <ac:spMkLst>
            <pc:docMk/>
            <pc:sldMk cId="1923165438" sldId="259"/>
            <ac:spMk id="24" creationId="{BE256BB8-3E6C-4FBE-BF9A-F1EDAE808C62}"/>
          </ac:spMkLst>
        </pc:spChg>
        <pc:spChg chg="add del mod">
          <ac:chgData name="lucass.torress7@gmail.com" userId="82c903978aedf608" providerId="LiveId" clId="{48B07F8C-DB5D-4332-AC14-35E1886704E5}" dt="2019-09-26T03:02:31.805" v="435" actId="478"/>
          <ac:spMkLst>
            <pc:docMk/>
            <pc:sldMk cId="1923165438" sldId="259"/>
            <ac:spMk id="27" creationId="{1C2F8CD2-ED44-480A-A230-02885D04770E}"/>
          </ac:spMkLst>
        </pc:spChg>
        <pc:spChg chg="add mod">
          <ac:chgData name="lucass.torress7@gmail.com" userId="82c903978aedf608" providerId="LiveId" clId="{48B07F8C-DB5D-4332-AC14-35E1886704E5}" dt="2019-09-26T04:17:35.842" v="1121" actId="1076"/>
          <ac:spMkLst>
            <pc:docMk/>
            <pc:sldMk cId="1923165438" sldId="259"/>
            <ac:spMk id="28" creationId="{4F633337-763A-4538-8AAC-D66F82C1DD1D}"/>
          </ac:spMkLst>
        </pc:spChg>
        <pc:spChg chg="add del mod">
          <ac:chgData name="lucass.torress7@gmail.com" userId="82c903978aedf608" providerId="LiveId" clId="{48B07F8C-DB5D-4332-AC14-35E1886704E5}" dt="2019-09-26T04:18:18.379" v="1143" actId="478"/>
          <ac:spMkLst>
            <pc:docMk/>
            <pc:sldMk cId="1923165438" sldId="259"/>
            <ac:spMk id="29" creationId="{797F5223-5D4C-4C88-B5F1-14EF25FECA2B}"/>
          </ac:spMkLst>
        </pc:spChg>
        <pc:spChg chg="add">
          <ac:chgData name="lucass.torress7@gmail.com" userId="82c903978aedf608" providerId="LiveId" clId="{48B07F8C-DB5D-4332-AC14-35E1886704E5}" dt="2019-09-26T03:03:01.247" v="444"/>
          <ac:spMkLst>
            <pc:docMk/>
            <pc:sldMk cId="1923165438" sldId="259"/>
            <ac:spMk id="31" creationId="{6131DB93-0362-4C62-9DA5-ACF576DF6825}"/>
          </ac:spMkLst>
        </pc:spChg>
        <pc:spChg chg="add mod">
          <ac:chgData name="lucass.torress7@gmail.com" userId="82c903978aedf608" providerId="LiveId" clId="{48B07F8C-DB5D-4332-AC14-35E1886704E5}" dt="2019-09-26T03:34:33.718" v="664" actId="1076"/>
          <ac:spMkLst>
            <pc:docMk/>
            <pc:sldMk cId="1923165438" sldId="259"/>
            <ac:spMk id="32" creationId="{24E35D56-5A78-4C30-8B42-6AC9CACB64DF}"/>
          </ac:spMkLst>
        </pc:spChg>
        <pc:spChg chg="add mod">
          <ac:chgData name="lucass.torress7@gmail.com" userId="82c903978aedf608" providerId="LiveId" clId="{48B07F8C-DB5D-4332-AC14-35E1886704E5}" dt="2019-09-26T03:09:06.652" v="485" actId="1076"/>
          <ac:spMkLst>
            <pc:docMk/>
            <pc:sldMk cId="1923165438" sldId="259"/>
            <ac:spMk id="33" creationId="{73C33982-38EB-4C65-BE7D-AE0619069914}"/>
          </ac:spMkLst>
        </pc:spChg>
        <pc:spChg chg="add mod">
          <ac:chgData name="lucass.torress7@gmail.com" userId="82c903978aedf608" providerId="LiveId" clId="{48B07F8C-DB5D-4332-AC14-35E1886704E5}" dt="2019-09-26T03:05:19.368" v="468" actId="207"/>
          <ac:spMkLst>
            <pc:docMk/>
            <pc:sldMk cId="1923165438" sldId="259"/>
            <ac:spMk id="36" creationId="{B04851A1-574F-4E7B-B9EA-4A1D473C503B}"/>
          </ac:spMkLst>
        </pc:spChg>
        <pc:spChg chg="add mod">
          <ac:chgData name="lucass.torress7@gmail.com" userId="82c903978aedf608" providerId="LiveId" clId="{48B07F8C-DB5D-4332-AC14-35E1886704E5}" dt="2019-09-26T03:05:12.750" v="467" actId="207"/>
          <ac:spMkLst>
            <pc:docMk/>
            <pc:sldMk cId="1923165438" sldId="259"/>
            <ac:spMk id="38" creationId="{9DA53C79-3647-4FA6-AFDD-6FA93FF8EE88}"/>
          </ac:spMkLst>
        </pc:spChg>
        <pc:spChg chg="add mod">
          <ac:chgData name="lucass.torress7@gmail.com" userId="82c903978aedf608" providerId="LiveId" clId="{48B07F8C-DB5D-4332-AC14-35E1886704E5}" dt="2019-09-26T03:08:06.768" v="481" actId="207"/>
          <ac:spMkLst>
            <pc:docMk/>
            <pc:sldMk cId="1923165438" sldId="259"/>
            <ac:spMk id="40" creationId="{11104E72-B93E-43DB-954E-C8A326717957}"/>
          </ac:spMkLst>
        </pc:spChg>
        <pc:spChg chg="add del mod">
          <ac:chgData name="lucass.torress7@gmail.com" userId="82c903978aedf608" providerId="LiveId" clId="{48B07F8C-DB5D-4332-AC14-35E1886704E5}" dt="2019-09-26T03:03:34.447" v="450" actId="478"/>
          <ac:spMkLst>
            <pc:docMk/>
            <pc:sldMk cId="1923165438" sldId="259"/>
            <ac:spMk id="41" creationId="{E4FA489D-0788-49B5-A209-8D35F2615FC2}"/>
          </ac:spMkLst>
        </pc:spChg>
        <pc:spChg chg="add mod">
          <ac:chgData name="lucass.torress7@gmail.com" userId="82c903978aedf608" providerId="LiveId" clId="{48B07F8C-DB5D-4332-AC14-35E1886704E5}" dt="2019-09-26T03:04:22.891" v="459" actId="207"/>
          <ac:spMkLst>
            <pc:docMk/>
            <pc:sldMk cId="1923165438" sldId="259"/>
            <ac:spMk id="42" creationId="{1DDC34B6-0D76-473F-ACC2-1DB236C9AB6B}"/>
          </ac:spMkLst>
        </pc:spChg>
        <pc:spChg chg="add del">
          <ac:chgData name="lucass.torress7@gmail.com" userId="82c903978aedf608" providerId="LiveId" clId="{48B07F8C-DB5D-4332-AC14-35E1886704E5}" dt="2019-09-26T04:17:38.217" v="1122"/>
          <ac:spMkLst>
            <pc:docMk/>
            <pc:sldMk cId="1923165438" sldId="259"/>
            <ac:spMk id="43" creationId="{B16A71C2-C240-47AD-9E1D-68040FF432BB}"/>
          </ac:spMkLst>
        </pc:spChg>
        <pc:spChg chg="add del mod">
          <ac:chgData name="lucass.torress7@gmail.com" userId="82c903978aedf608" providerId="LiveId" clId="{48B07F8C-DB5D-4332-AC14-35E1886704E5}" dt="2019-09-26T04:18:17.766" v="1142"/>
          <ac:spMkLst>
            <pc:docMk/>
            <pc:sldMk cId="1923165438" sldId="259"/>
            <ac:spMk id="44" creationId="{B68961B5-F70D-435C-A0A3-E8E38CD32F43}"/>
          </ac:spMkLst>
        </pc:spChg>
        <pc:picChg chg="del mod">
          <ac:chgData name="lucass.torress7@gmail.com" userId="82c903978aedf608" providerId="LiveId" clId="{48B07F8C-DB5D-4332-AC14-35E1886704E5}" dt="2019-09-26T03:01:27.542" v="428" actId="478"/>
          <ac:picMkLst>
            <pc:docMk/>
            <pc:sldMk cId="1923165438" sldId="259"/>
            <ac:picMk id="5" creationId="{7D6285B5-2A31-4075-8DD4-1F8D638F4C13}"/>
          </ac:picMkLst>
        </pc:picChg>
        <pc:picChg chg="add del mod">
          <ac:chgData name="lucass.torress7@gmail.com" userId="82c903978aedf608" providerId="LiveId" clId="{48B07F8C-DB5D-4332-AC14-35E1886704E5}" dt="2019-09-26T03:01:19.378" v="427"/>
          <ac:picMkLst>
            <pc:docMk/>
            <pc:sldMk cId="1923165438" sldId="259"/>
            <ac:picMk id="6" creationId="{B148F4E7-9DA6-4C34-97FE-773C6A85BA75}"/>
          </ac:picMkLst>
        </pc:picChg>
        <pc:picChg chg="add del mod">
          <ac:chgData name="lucass.torress7@gmail.com" userId="82c903978aedf608" providerId="LiveId" clId="{48B07F8C-DB5D-4332-AC14-35E1886704E5}" dt="2019-09-26T02:33:58.331" v="230" actId="478"/>
          <ac:picMkLst>
            <pc:docMk/>
            <pc:sldMk cId="1923165438" sldId="259"/>
            <ac:picMk id="10" creationId="{ACDE867D-E147-4929-8CCC-148772FD6515}"/>
          </ac:picMkLst>
        </pc:picChg>
        <pc:picChg chg="del mod">
          <ac:chgData name="lucass.torress7@gmail.com" userId="82c903978aedf608" providerId="LiveId" clId="{48B07F8C-DB5D-4332-AC14-35E1886704E5}" dt="2019-09-26T03:01:19.378" v="427"/>
          <ac:picMkLst>
            <pc:docMk/>
            <pc:sldMk cId="1923165438" sldId="259"/>
            <ac:picMk id="11" creationId="{2310659A-ACAB-4C76-8639-E2B219EE0B42}"/>
          </ac:picMkLst>
        </pc:picChg>
        <pc:picChg chg="add mod">
          <ac:chgData name="lucass.torress7@gmail.com" userId="82c903978aedf608" providerId="LiveId" clId="{48B07F8C-DB5D-4332-AC14-35E1886704E5}" dt="2019-09-26T03:02:56.510" v="443" actId="14100"/>
          <ac:picMkLst>
            <pc:docMk/>
            <pc:sldMk cId="1923165438" sldId="259"/>
            <ac:picMk id="26" creationId="{725120CB-1D50-4AA0-AE53-BE393553035E}"/>
          </ac:picMkLst>
        </pc:picChg>
        <pc:picChg chg="add mod">
          <ac:chgData name="lucass.torress7@gmail.com" userId="82c903978aedf608" providerId="LiveId" clId="{48B07F8C-DB5D-4332-AC14-35E1886704E5}" dt="2019-09-26T03:34:50.557" v="667" actId="14100"/>
          <ac:picMkLst>
            <pc:docMk/>
            <pc:sldMk cId="1923165438" sldId="259"/>
            <ac:picMk id="30" creationId="{B211A1E5-AB83-4F45-8562-5F94CAB73E60}"/>
          </ac:picMkLst>
        </pc:picChg>
        <pc:picChg chg="add mod">
          <ac:chgData name="lucass.torress7@gmail.com" userId="82c903978aedf608" providerId="LiveId" clId="{48B07F8C-DB5D-4332-AC14-35E1886704E5}" dt="2019-09-26T03:08:12.745" v="482" actId="208"/>
          <ac:picMkLst>
            <pc:docMk/>
            <pc:sldMk cId="1923165438" sldId="259"/>
            <ac:picMk id="34" creationId="{409FEFD6-CCFB-4539-93A3-467012969EA0}"/>
          </ac:picMkLst>
        </pc:picChg>
        <pc:cxnChg chg="add del mod">
          <ac:chgData name="lucass.torress7@gmail.com" userId="82c903978aedf608" providerId="LiveId" clId="{48B07F8C-DB5D-4332-AC14-35E1886704E5}" dt="2019-09-26T03:01:19.378" v="427"/>
          <ac:cxnSpMkLst>
            <pc:docMk/>
            <pc:sldMk cId="1923165438" sldId="259"/>
            <ac:cxnSpMk id="16" creationId="{074C110D-A6EA-4CFB-A94F-9F87CC4A024F}"/>
          </ac:cxnSpMkLst>
        </pc:cxnChg>
        <pc:cxnChg chg="add del mod">
          <ac:chgData name="lucass.torress7@gmail.com" userId="82c903978aedf608" providerId="LiveId" clId="{48B07F8C-DB5D-4332-AC14-35E1886704E5}" dt="2019-09-26T03:01:19.378" v="427"/>
          <ac:cxnSpMkLst>
            <pc:docMk/>
            <pc:sldMk cId="1923165438" sldId="259"/>
            <ac:cxnSpMk id="19" creationId="{5F645C42-D3F8-4EAD-9722-2233F418B03D}"/>
          </ac:cxnSpMkLst>
        </pc:cxnChg>
        <pc:cxnChg chg="add del mod">
          <ac:chgData name="lucass.torress7@gmail.com" userId="82c903978aedf608" providerId="LiveId" clId="{48B07F8C-DB5D-4332-AC14-35E1886704E5}" dt="2019-09-26T03:01:19.378" v="427"/>
          <ac:cxnSpMkLst>
            <pc:docMk/>
            <pc:sldMk cId="1923165438" sldId="259"/>
            <ac:cxnSpMk id="22" creationId="{365EF763-4162-478E-8FBA-61A4C0AEC381}"/>
          </ac:cxnSpMkLst>
        </pc:cxnChg>
        <pc:cxnChg chg="add mod">
          <ac:chgData name="lucass.torress7@gmail.com" userId="82c903978aedf608" providerId="LiveId" clId="{48B07F8C-DB5D-4332-AC14-35E1886704E5}" dt="2019-09-26T03:04:45.900" v="462" actId="208"/>
          <ac:cxnSpMkLst>
            <pc:docMk/>
            <pc:sldMk cId="1923165438" sldId="259"/>
            <ac:cxnSpMk id="35" creationId="{8EE12716-9FB8-4018-8692-43298BE08C8F}"/>
          </ac:cxnSpMkLst>
        </pc:cxnChg>
        <pc:cxnChg chg="add mod">
          <ac:chgData name="lucass.torress7@gmail.com" userId="82c903978aedf608" providerId="LiveId" clId="{48B07F8C-DB5D-4332-AC14-35E1886704E5}" dt="2019-09-26T03:05:02.324" v="464" actId="208"/>
          <ac:cxnSpMkLst>
            <pc:docMk/>
            <pc:sldMk cId="1923165438" sldId="259"/>
            <ac:cxnSpMk id="37" creationId="{A18580CA-D36C-426D-A9EA-DFA879D81EF3}"/>
          </ac:cxnSpMkLst>
        </pc:cxnChg>
        <pc:cxnChg chg="add mod">
          <ac:chgData name="lucass.torress7@gmail.com" userId="82c903978aedf608" providerId="LiveId" clId="{48B07F8C-DB5D-4332-AC14-35E1886704E5}" dt="2019-09-26T03:04:34.390" v="460" actId="208"/>
          <ac:cxnSpMkLst>
            <pc:docMk/>
            <pc:sldMk cId="1923165438" sldId="259"/>
            <ac:cxnSpMk id="39" creationId="{6C631E8D-040E-4720-AEC1-22A3B971EB7B}"/>
          </ac:cxnSpMkLst>
        </pc:cxnChg>
      </pc:sldChg>
      <pc:sldChg chg="addSp delSp modSp add setBg">
        <pc:chgData name="lucass.torress7@gmail.com" userId="82c903978aedf608" providerId="LiveId" clId="{48B07F8C-DB5D-4332-AC14-35E1886704E5}" dt="2019-09-26T04:08:53.602" v="1058" actId="1076"/>
        <pc:sldMkLst>
          <pc:docMk/>
          <pc:sldMk cId="1639659947" sldId="260"/>
        </pc:sldMkLst>
        <pc:spChg chg="mod">
          <ac:chgData name="lucass.torress7@gmail.com" userId="82c903978aedf608" providerId="LiveId" clId="{48B07F8C-DB5D-4332-AC14-35E1886704E5}" dt="2019-09-26T03:43:25.040" v="759" actId="1076"/>
          <ac:spMkLst>
            <pc:docMk/>
            <pc:sldMk cId="1639659947" sldId="260"/>
            <ac:spMk id="24" creationId="{EB8ABE3D-9795-4232-B063-57153A2F9E79}"/>
          </ac:spMkLst>
        </pc:spChg>
        <pc:spChg chg="mod">
          <ac:chgData name="lucass.torress7@gmail.com" userId="82c903978aedf608" providerId="LiveId" clId="{48B07F8C-DB5D-4332-AC14-35E1886704E5}" dt="2019-09-26T03:52:19.848" v="823" actId="1076"/>
          <ac:spMkLst>
            <pc:docMk/>
            <pc:sldMk cId="1639659947" sldId="260"/>
            <ac:spMk id="25" creationId="{FCF6032A-54E5-4D44-B3ED-4F5AF82C64E4}"/>
          </ac:spMkLst>
        </pc:spChg>
        <pc:spChg chg="del">
          <ac:chgData name="lucass.torress7@gmail.com" userId="82c903978aedf608" providerId="LiveId" clId="{48B07F8C-DB5D-4332-AC14-35E1886704E5}" dt="2019-09-26T03:42:31.112" v="734" actId="478"/>
          <ac:spMkLst>
            <pc:docMk/>
            <pc:sldMk cId="1639659947" sldId="260"/>
            <ac:spMk id="32" creationId="{32D49D32-5E45-4FAF-A5E4-629EA5072A9A}"/>
          </ac:spMkLst>
        </pc:spChg>
        <pc:spChg chg="del mod">
          <ac:chgData name="lucass.torress7@gmail.com" userId="82c903978aedf608" providerId="LiveId" clId="{48B07F8C-DB5D-4332-AC14-35E1886704E5}" dt="2019-09-26T03:42:31.112" v="734" actId="478"/>
          <ac:spMkLst>
            <pc:docMk/>
            <pc:sldMk cId="1639659947" sldId="260"/>
            <ac:spMk id="40" creationId="{D09708A3-DB38-47A2-9BB8-6F11E3192E37}"/>
          </ac:spMkLst>
        </pc:spChg>
        <pc:picChg chg="add mod">
          <ac:chgData name="lucass.torress7@gmail.com" userId="82c903978aedf608" providerId="LiveId" clId="{48B07F8C-DB5D-4332-AC14-35E1886704E5}" dt="2019-09-26T04:08:53.602" v="1058" actId="1076"/>
          <ac:picMkLst>
            <pc:docMk/>
            <pc:sldMk cId="1639659947" sldId="260"/>
            <ac:picMk id="19" creationId="{6B62A24B-2905-403B-B812-4885A74728E4}"/>
          </ac:picMkLst>
        </pc:picChg>
        <pc:picChg chg="mod">
          <ac:chgData name="lucass.torress7@gmail.com" userId="82c903978aedf608" providerId="LiveId" clId="{48B07F8C-DB5D-4332-AC14-35E1886704E5}" dt="2019-09-26T03:51:57.709" v="822" actId="14100"/>
          <ac:picMkLst>
            <pc:docMk/>
            <pc:sldMk cId="1639659947" sldId="260"/>
            <ac:picMk id="27" creationId="{0307FCDD-09FD-44EB-8CB8-DBFE3F2A7A77}"/>
          </ac:picMkLst>
        </pc:picChg>
        <pc:picChg chg="del">
          <ac:chgData name="lucass.torress7@gmail.com" userId="82c903978aedf608" providerId="LiveId" clId="{48B07F8C-DB5D-4332-AC14-35E1886704E5}" dt="2019-09-26T03:42:31.112" v="734" actId="478"/>
          <ac:picMkLst>
            <pc:docMk/>
            <pc:sldMk cId="1639659947" sldId="260"/>
            <ac:picMk id="33" creationId="{7CC6203C-1ADA-4FCA-BD85-7CB70C0FE117}"/>
          </ac:picMkLst>
        </pc:picChg>
        <pc:picChg chg="del">
          <ac:chgData name="lucass.torress7@gmail.com" userId="82c903978aedf608" providerId="LiveId" clId="{48B07F8C-DB5D-4332-AC14-35E1886704E5}" dt="2019-09-26T03:42:31.112" v="734" actId="478"/>
          <ac:picMkLst>
            <pc:docMk/>
            <pc:sldMk cId="1639659947" sldId="260"/>
            <ac:picMk id="34" creationId="{BC32CCAE-D7B7-4B22-BA0A-BE5CAB2A6B08}"/>
          </ac:picMkLst>
        </pc:picChg>
        <pc:picChg chg="del">
          <ac:chgData name="lucass.torress7@gmail.com" userId="82c903978aedf608" providerId="LiveId" clId="{48B07F8C-DB5D-4332-AC14-35E1886704E5}" dt="2019-09-26T03:42:31.112" v="734" actId="478"/>
          <ac:picMkLst>
            <pc:docMk/>
            <pc:sldMk cId="1639659947" sldId="260"/>
            <ac:picMk id="35" creationId="{505598D3-639D-41DD-9A83-2406F625E7BF}"/>
          </ac:picMkLst>
        </pc:picChg>
        <pc:picChg chg="del">
          <ac:chgData name="lucass.torress7@gmail.com" userId="82c903978aedf608" providerId="LiveId" clId="{48B07F8C-DB5D-4332-AC14-35E1886704E5}" dt="2019-09-26T03:42:31.112" v="734" actId="478"/>
          <ac:picMkLst>
            <pc:docMk/>
            <pc:sldMk cId="1639659947" sldId="260"/>
            <ac:picMk id="36" creationId="{EE134C11-5555-44BC-8874-8E024F130245}"/>
          </ac:picMkLst>
        </pc:picChg>
        <pc:picChg chg="del">
          <ac:chgData name="lucass.torress7@gmail.com" userId="82c903978aedf608" providerId="LiveId" clId="{48B07F8C-DB5D-4332-AC14-35E1886704E5}" dt="2019-09-26T03:42:31.112" v="734" actId="478"/>
          <ac:picMkLst>
            <pc:docMk/>
            <pc:sldMk cId="1639659947" sldId="260"/>
            <ac:picMk id="38" creationId="{89C40746-1AE0-4BA2-B386-535D9554B54D}"/>
          </ac:picMkLst>
        </pc:picChg>
        <pc:picChg chg="del">
          <ac:chgData name="lucass.torress7@gmail.com" userId="82c903978aedf608" providerId="LiveId" clId="{48B07F8C-DB5D-4332-AC14-35E1886704E5}" dt="2019-09-26T03:42:31.112" v="734" actId="478"/>
          <ac:picMkLst>
            <pc:docMk/>
            <pc:sldMk cId="1639659947" sldId="260"/>
            <ac:picMk id="39" creationId="{0021DAAE-ACC6-45A2-9078-4A6119F236D4}"/>
          </ac:picMkLst>
        </pc:picChg>
        <pc:picChg chg="add del mod">
          <ac:chgData name="lucass.torress7@gmail.com" userId="82c903978aedf608" providerId="LiveId" clId="{48B07F8C-DB5D-4332-AC14-35E1886704E5}" dt="2019-09-26T04:08:26.919" v="1052" actId="478"/>
          <ac:picMkLst>
            <pc:docMk/>
            <pc:sldMk cId="1639659947" sldId="260"/>
            <ac:picMk id="6146" creationId="{A185037D-E8E6-41C7-AEE3-61A99DFEA150}"/>
          </ac:picMkLst>
        </pc:picChg>
      </pc:sldChg>
      <pc:sldChg chg="modSp add del">
        <pc:chgData name="lucass.torress7@gmail.com" userId="82c903978aedf608" providerId="LiveId" clId="{48B07F8C-DB5D-4332-AC14-35E1886704E5}" dt="2019-09-26T03:42:11.213" v="730" actId="2696"/>
        <pc:sldMkLst>
          <pc:docMk/>
          <pc:sldMk cId="3141258460" sldId="260"/>
        </pc:sldMkLst>
        <pc:spChg chg="mod">
          <ac:chgData name="lucass.torress7@gmail.com" userId="82c903978aedf608" providerId="LiveId" clId="{48B07F8C-DB5D-4332-AC14-35E1886704E5}" dt="2019-09-26T03:03:19.631" v="448" actId="1076"/>
          <ac:spMkLst>
            <pc:docMk/>
            <pc:sldMk cId="3141258460" sldId="260"/>
            <ac:spMk id="23" creationId="{5BCB4AC7-9C73-4577-99AE-A49035C5EE4E}"/>
          </ac:spMkLst>
        </pc:spChg>
      </pc:sldChg>
      <pc:sldChg chg="add del">
        <pc:chgData name="lucass.torress7@gmail.com" userId="82c903978aedf608" providerId="LiveId" clId="{48B07F8C-DB5D-4332-AC14-35E1886704E5}" dt="2019-09-26T03:45:12.705" v="762" actId="2696"/>
        <pc:sldMkLst>
          <pc:docMk/>
          <pc:sldMk cId="962995946" sldId="261"/>
        </pc:sldMkLst>
      </pc:sldChg>
      <pc:sldChg chg="addSp delSp modSp add">
        <pc:chgData name="lucass.torress7@gmail.com" userId="82c903978aedf608" providerId="LiveId" clId="{48B07F8C-DB5D-4332-AC14-35E1886704E5}" dt="2019-09-26T04:20:03.433" v="1306" actId="20577"/>
        <pc:sldMkLst>
          <pc:docMk/>
          <pc:sldMk cId="1970622112" sldId="261"/>
        </pc:sldMkLst>
        <pc:spChg chg="add mod">
          <ac:chgData name="lucass.torress7@gmail.com" userId="82c903978aedf608" providerId="LiveId" clId="{48B07F8C-DB5D-4332-AC14-35E1886704E5}" dt="2019-09-26T04:11:13.045" v="1070" actId="767"/>
          <ac:spMkLst>
            <pc:docMk/>
            <pc:sldMk cId="1970622112" sldId="261"/>
            <ac:spMk id="4" creationId="{48125C68-9744-45A9-B93F-E6C339E34DF3}"/>
          </ac:spMkLst>
        </pc:spChg>
        <pc:spChg chg="mod">
          <ac:chgData name="lucass.torress7@gmail.com" userId="82c903978aedf608" providerId="LiveId" clId="{48B07F8C-DB5D-4332-AC14-35E1886704E5}" dt="2019-09-26T04:11:06.005" v="1069" actId="1076"/>
          <ac:spMkLst>
            <pc:docMk/>
            <pc:sldMk cId="1970622112" sldId="261"/>
            <ac:spMk id="24" creationId="{EB8ABE3D-9795-4232-B063-57153A2F9E79}"/>
          </ac:spMkLst>
        </pc:spChg>
        <pc:spChg chg="mod">
          <ac:chgData name="lucass.torress7@gmail.com" userId="82c903978aedf608" providerId="LiveId" clId="{48B07F8C-DB5D-4332-AC14-35E1886704E5}" dt="2019-09-26T04:11:02.306" v="1068" actId="1076"/>
          <ac:spMkLst>
            <pc:docMk/>
            <pc:sldMk cId="1970622112" sldId="261"/>
            <ac:spMk id="25" creationId="{FCF6032A-54E5-4D44-B3ED-4F5AF82C64E4}"/>
          </ac:spMkLst>
        </pc:spChg>
        <pc:spChg chg="mod">
          <ac:chgData name="lucass.torress7@gmail.com" userId="82c903978aedf608" providerId="LiveId" clId="{48B07F8C-DB5D-4332-AC14-35E1886704E5}" dt="2019-09-26T04:20:03.433" v="1306" actId="20577"/>
          <ac:spMkLst>
            <pc:docMk/>
            <pc:sldMk cId="1970622112" sldId="261"/>
            <ac:spMk id="26" creationId="{1223293A-1E91-4A9F-BCED-56CC025C650C}"/>
          </ac:spMkLst>
        </pc:spChg>
        <pc:picChg chg="add del mod">
          <ac:chgData name="lucass.torress7@gmail.com" userId="82c903978aedf608" providerId="LiveId" clId="{48B07F8C-DB5D-4332-AC14-35E1886704E5}" dt="2019-09-26T04:10:32.947" v="1063" actId="478"/>
          <ac:picMkLst>
            <pc:docMk/>
            <pc:sldMk cId="1970622112" sldId="261"/>
            <ac:picMk id="3" creationId="{60A1AEFA-914A-44A2-924B-05B068E1353E}"/>
          </ac:picMkLst>
        </pc:picChg>
        <pc:picChg chg="mod">
          <ac:chgData name="lucass.torress7@gmail.com" userId="82c903978aedf608" providerId="LiveId" clId="{48B07F8C-DB5D-4332-AC14-35E1886704E5}" dt="2019-09-26T04:17:01.206" v="1115" actId="1076"/>
          <ac:picMkLst>
            <pc:docMk/>
            <pc:sldMk cId="1970622112" sldId="261"/>
            <ac:picMk id="22" creationId="{B04EE4E6-8735-4B2E-BFC7-A921C32FC295}"/>
          </ac:picMkLst>
        </pc:picChg>
      </pc:sldChg>
      <pc:sldChg chg="addSp delSp modSp add">
        <pc:chgData name="lucass.torress7@gmail.com" userId="82c903978aedf608" providerId="LiveId" clId="{48B07F8C-DB5D-4332-AC14-35E1886704E5}" dt="2019-09-26T04:07:44.739" v="1051" actId="14100"/>
        <pc:sldMkLst>
          <pc:docMk/>
          <pc:sldMk cId="2076647082" sldId="262"/>
        </pc:sldMkLst>
        <pc:spChg chg="add mod">
          <ac:chgData name="lucass.torress7@gmail.com" userId="82c903978aedf608" providerId="LiveId" clId="{48B07F8C-DB5D-4332-AC14-35E1886704E5}" dt="2019-09-26T03:55:36.799" v="851" actId="1076"/>
          <ac:spMkLst>
            <pc:docMk/>
            <pc:sldMk cId="2076647082" sldId="262"/>
            <ac:spMk id="2" creationId="{2543C1C7-AEE1-4F88-9C65-686AECBB427A}"/>
          </ac:spMkLst>
        </pc:spChg>
        <pc:spChg chg="add mod">
          <ac:chgData name="lucass.torress7@gmail.com" userId="82c903978aedf608" providerId="LiveId" clId="{48B07F8C-DB5D-4332-AC14-35E1886704E5}" dt="2019-09-26T03:56:45.214" v="863" actId="1076"/>
          <ac:spMkLst>
            <pc:docMk/>
            <pc:sldMk cId="2076647082" sldId="262"/>
            <ac:spMk id="3" creationId="{6C3BE31A-F023-45BD-BE56-967F169669AD}"/>
          </ac:spMkLst>
        </pc:spChg>
        <pc:spChg chg="add mod">
          <ac:chgData name="lucass.torress7@gmail.com" userId="82c903978aedf608" providerId="LiveId" clId="{48B07F8C-DB5D-4332-AC14-35E1886704E5}" dt="2019-09-26T04:07:31.010" v="1047" actId="1076"/>
          <ac:spMkLst>
            <pc:docMk/>
            <pc:sldMk cId="2076647082" sldId="262"/>
            <ac:spMk id="7" creationId="{87FA0754-709E-4BF5-82EF-34B598562A37}"/>
          </ac:spMkLst>
        </pc:spChg>
        <pc:spChg chg="add mod">
          <ac:chgData name="lucass.torress7@gmail.com" userId="82c903978aedf608" providerId="LiveId" clId="{48B07F8C-DB5D-4332-AC14-35E1886704E5}" dt="2019-09-26T04:00:08.962" v="898" actId="20577"/>
          <ac:spMkLst>
            <pc:docMk/>
            <pc:sldMk cId="2076647082" sldId="262"/>
            <ac:spMk id="13" creationId="{06193E4C-D196-4734-ABF1-1D0D67AD96FB}"/>
          </ac:spMkLst>
        </pc:spChg>
        <pc:spChg chg="add del mod">
          <ac:chgData name="lucass.torress7@gmail.com" userId="82c903978aedf608" providerId="LiveId" clId="{48B07F8C-DB5D-4332-AC14-35E1886704E5}" dt="2019-09-26T04:02:59.551" v="956" actId="2711"/>
          <ac:spMkLst>
            <pc:docMk/>
            <pc:sldMk cId="2076647082" sldId="262"/>
            <ac:spMk id="14" creationId="{686EDC1F-1905-4C39-BE12-1C240474BADB}"/>
          </ac:spMkLst>
        </pc:spChg>
        <pc:spChg chg="add mod">
          <ac:chgData name="lucass.torress7@gmail.com" userId="82c903978aedf608" providerId="LiveId" clId="{48B07F8C-DB5D-4332-AC14-35E1886704E5}" dt="2019-09-26T04:00:34.303" v="927" actId="20577"/>
          <ac:spMkLst>
            <pc:docMk/>
            <pc:sldMk cId="2076647082" sldId="262"/>
            <ac:spMk id="15" creationId="{B128FD41-BEB9-47FF-86D5-B3B2D692C9CA}"/>
          </ac:spMkLst>
        </pc:spChg>
        <pc:spChg chg="add mod">
          <ac:chgData name="lucass.torress7@gmail.com" userId="82c903978aedf608" providerId="LiveId" clId="{48B07F8C-DB5D-4332-AC14-35E1886704E5}" dt="2019-09-26T04:00:21.554" v="907" actId="20577"/>
          <ac:spMkLst>
            <pc:docMk/>
            <pc:sldMk cId="2076647082" sldId="262"/>
            <ac:spMk id="16" creationId="{82D3B0E0-0D81-4376-BEAE-B8CF39230B7A}"/>
          </ac:spMkLst>
        </pc:spChg>
        <pc:spChg chg="del">
          <ac:chgData name="lucass.torress7@gmail.com" userId="82c903978aedf608" providerId="LiveId" clId="{48B07F8C-DB5D-4332-AC14-35E1886704E5}" dt="2019-09-26T03:53:45.670" v="830" actId="478"/>
          <ac:spMkLst>
            <pc:docMk/>
            <pc:sldMk cId="2076647082" sldId="262"/>
            <ac:spMk id="24" creationId="{EB8ABE3D-9795-4232-B063-57153A2F9E79}"/>
          </ac:spMkLst>
        </pc:spChg>
        <pc:spChg chg="mod">
          <ac:chgData name="lucass.torress7@gmail.com" userId="82c903978aedf608" providerId="LiveId" clId="{48B07F8C-DB5D-4332-AC14-35E1886704E5}" dt="2019-09-26T03:58:31.310" v="871" actId="1076"/>
          <ac:spMkLst>
            <pc:docMk/>
            <pc:sldMk cId="2076647082" sldId="262"/>
            <ac:spMk id="25" creationId="{FCF6032A-54E5-4D44-B3ED-4F5AF82C64E4}"/>
          </ac:spMkLst>
        </pc:spChg>
        <pc:picChg chg="del">
          <ac:chgData name="lucass.torress7@gmail.com" userId="82c903978aedf608" providerId="LiveId" clId="{48B07F8C-DB5D-4332-AC14-35E1886704E5}" dt="2019-09-26T03:53:48.441" v="831" actId="478"/>
          <ac:picMkLst>
            <pc:docMk/>
            <pc:sldMk cId="2076647082" sldId="262"/>
            <ac:picMk id="6146" creationId="{A185037D-E8E6-41C7-AEE3-61A99DFEA150}"/>
          </ac:picMkLst>
        </pc:picChg>
        <pc:cxnChg chg="add mod">
          <ac:chgData name="lucass.torress7@gmail.com" userId="82c903978aedf608" providerId="LiveId" clId="{48B07F8C-DB5D-4332-AC14-35E1886704E5}" dt="2019-09-26T04:07:44.739" v="1051" actId="14100"/>
          <ac:cxnSpMkLst>
            <pc:docMk/>
            <pc:sldMk cId="2076647082" sldId="262"/>
            <ac:cxnSpMk id="5" creationId="{FE3DB5F1-E76E-471F-9F42-70CFD2EBCE92}"/>
          </ac:cxnSpMkLst>
        </pc:cxnChg>
      </pc:sldChg>
      <pc:sldChg chg="add del">
        <pc:chgData name="lucass.torress7@gmail.com" userId="82c903978aedf608" providerId="LiveId" clId="{48B07F8C-DB5D-4332-AC14-35E1886704E5}" dt="2019-09-26T04:03:08.522" v="957" actId="2696"/>
        <pc:sldMkLst>
          <pc:docMk/>
          <pc:sldMk cId="887464912" sldId="263"/>
        </pc:sldMkLst>
      </pc:sldChg>
      <pc:sldChg chg="addSp delSp modSp add">
        <pc:chgData name="lucass.torress7@gmail.com" userId="82c903978aedf608" providerId="LiveId" clId="{48B07F8C-DB5D-4332-AC14-35E1886704E5}" dt="2019-09-26T04:09:42.522" v="1062" actId="208"/>
        <pc:sldMkLst>
          <pc:docMk/>
          <pc:sldMk cId="1804026409" sldId="263"/>
        </pc:sldMkLst>
        <pc:spChg chg="mod">
          <ac:chgData name="lucass.torress7@gmail.com" userId="82c903978aedf608" providerId="LiveId" clId="{48B07F8C-DB5D-4332-AC14-35E1886704E5}" dt="2019-09-26T04:03:36.726" v="967" actId="20577"/>
          <ac:spMkLst>
            <pc:docMk/>
            <pc:sldMk cId="1804026409" sldId="263"/>
            <ac:spMk id="2" creationId="{2543C1C7-AEE1-4F88-9C65-686AECBB427A}"/>
          </ac:spMkLst>
        </pc:spChg>
        <pc:spChg chg="del mod">
          <ac:chgData name="lucass.torress7@gmail.com" userId="82c903978aedf608" providerId="LiveId" clId="{48B07F8C-DB5D-4332-AC14-35E1886704E5}" dt="2019-09-26T04:03:56.392" v="969" actId="478"/>
          <ac:spMkLst>
            <pc:docMk/>
            <pc:sldMk cId="1804026409" sldId="263"/>
            <ac:spMk id="3" creationId="{6C3BE31A-F023-45BD-BE56-967F169669AD}"/>
          </ac:spMkLst>
        </pc:spChg>
        <pc:spChg chg="add mod">
          <ac:chgData name="lucass.torress7@gmail.com" userId="82c903978aedf608" providerId="LiveId" clId="{48B07F8C-DB5D-4332-AC14-35E1886704E5}" dt="2019-09-26T04:09:29.423" v="1059" actId="1076"/>
          <ac:spMkLst>
            <pc:docMk/>
            <pc:sldMk cId="1804026409" sldId="263"/>
            <ac:spMk id="6" creationId="{DA75A2D5-4184-4EE3-B4F5-E7A117882CEF}"/>
          </ac:spMkLst>
        </pc:spChg>
        <pc:spChg chg="mod">
          <ac:chgData name="lucass.torress7@gmail.com" userId="82c903978aedf608" providerId="LiveId" clId="{48B07F8C-DB5D-4332-AC14-35E1886704E5}" dt="2019-09-26T04:04:28.623" v="977" actId="1076"/>
          <ac:spMkLst>
            <pc:docMk/>
            <pc:sldMk cId="1804026409" sldId="263"/>
            <ac:spMk id="13" creationId="{06193E4C-D196-4734-ABF1-1D0D67AD96FB}"/>
          </ac:spMkLst>
        </pc:spChg>
        <pc:spChg chg="add del mod">
          <ac:chgData name="lucass.torress7@gmail.com" userId="82c903978aedf608" providerId="LiveId" clId="{48B07F8C-DB5D-4332-AC14-35E1886704E5}" dt="2019-09-26T04:04:42.752" v="993" actId="20577"/>
          <ac:spMkLst>
            <pc:docMk/>
            <pc:sldMk cId="1804026409" sldId="263"/>
            <ac:spMk id="14" creationId="{686EDC1F-1905-4C39-BE12-1C240474BADB}"/>
          </ac:spMkLst>
        </pc:spChg>
        <pc:spChg chg="del">
          <ac:chgData name="lucass.torress7@gmail.com" userId="82c903978aedf608" providerId="LiveId" clId="{48B07F8C-DB5D-4332-AC14-35E1886704E5}" dt="2019-09-26T04:04:01.311" v="970" actId="478"/>
          <ac:spMkLst>
            <pc:docMk/>
            <pc:sldMk cId="1804026409" sldId="263"/>
            <ac:spMk id="15" creationId="{B128FD41-BEB9-47FF-86D5-B3B2D692C9CA}"/>
          </ac:spMkLst>
        </pc:spChg>
        <pc:spChg chg="mod">
          <ac:chgData name="lucass.torress7@gmail.com" userId="82c903978aedf608" providerId="LiveId" clId="{48B07F8C-DB5D-4332-AC14-35E1886704E5}" dt="2019-09-26T04:04:30.742" v="978" actId="1076"/>
          <ac:spMkLst>
            <pc:docMk/>
            <pc:sldMk cId="1804026409" sldId="263"/>
            <ac:spMk id="16" creationId="{82D3B0E0-0D81-4376-BEAE-B8CF39230B7A}"/>
          </ac:spMkLst>
        </pc:spChg>
        <pc:cxnChg chg="add del mod">
          <ac:chgData name="lucass.torress7@gmail.com" userId="82c903978aedf608" providerId="LiveId" clId="{48B07F8C-DB5D-4332-AC14-35E1886704E5}" dt="2019-09-26T04:09:33.836" v="1060" actId="478"/>
          <ac:cxnSpMkLst>
            <pc:docMk/>
            <pc:sldMk cId="1804026409" sldId="263"/>
            <ac:cxnSpMk id="5" creationId="{0F27A3E9-DE24-4750-9765-02DFBD0158D7}"/>
          </ac:cxnSpMkLst>
        </pc:cxnChg>
        <pc:cxnChg chg="add mod">
          <ac:chgData name="lucass.torress7@gmail.com" userId="82c903978aedf608" providerId="LiveId" clId="{48B07F8C-DB5D-4332-AC14-35E1886704E5}" dt="2019-09-26T04:09:42.522" v="1062" actId="208"/>
          <ac:cxnSpMkLst>
            <pc:docMk/>
            <pc:sldMk cId="1804026409" sldId="263"/>
            <ac:cxnSpMk id="8" creationId="{9B3520E8-EA1A-4362-851E-170866BC973E}"/>
          </ac:cxnSpMkLst>
        </pc:cxnChg>
      </pc:sldChg>
      <pc:sldChg chg="addSp delSp modSp add">
        <pc:chgData name="lucass.torress7@gmail.com" userId="82c903978aedf608" providerId="LiveId" clId="{48B07F8C-DB5D-4332-AC14-35E1886704E5}" dt="2019-09-26T04:46:32.717" v="1726" actId="1076"/>
        <pc:sldMkLst>
          <pc:docMk/>
          <pc:sldMk cId="2661144202" sldId="264"/>
        </pc:sldMkLst>
        <pc:spChg chg="del">
          <ac:chgData name="lucass.torress7@gmail.com" userId="82c903978aedf608" providerId="LiveId" clId="{48B07F8C-DB5D-4332-AC14-35E1886704E5}" dt="2019-09-26T04:21:43.192" v="1315" actId="478"/>
          <ac:spMkLst>
            <pc:docMk/>
            <pc:sldMk cId="2661144202" sldId="264"/>
            <ac:spMk id="2" creationId="{2543C1C7-AEE1-4F88-9C65-686AECBB427A}"/>
          </ac:spMkLst>
        </pc:spChg>
        <pc:spChg chg="add del mod">
          <ac:chgData name="lucass.torress7@gmail.com" userId="82c903978aedf608" providerId="LiveId" clId="{48B07F8C-DB5D-4332-AC14-35E1886704E5}" dt="2019-09-26T04:25:01.332" v="1328"/>
          <ac:spMkLst>
            <pc:docMk/>
            <pc:sldMk cId="2661144202" sldId="264"/>
            <ac:spMk id="3" creationId="{D8C8CDA8-6A81-4DD4-82D5-48D8F26C4DC3}"/>
          </ac:spMkLst>
        </pc:spChg>
        <pc:spChg chg="add del mod">
          <ac:chgData name="lucass.torress7@gmail.com" userId="82c903978aedf608" providerId="LiveId" clId="{48B07F8C-DB5D-4332-AC14-35E1886704E5}" dt="2019-09-26T04:24:39.035" v="1325" actId="767"/>
          <ac:spMkLst>
            <pc:docMk/>
            <pc:sldMk cId="2661144202" sldId="264"/>
            <ac:spMk id="4" creationId="{F8EDFD20-14E1-4A29-949D-C8723DE4AF44}"/>
          </ac:spMkLst>
        </pc:spChg>
        <pc:spChg chg="add mod">
          <ac:chgData name="lucass.torress7@gmail.com" userId="82c903978aedf608" providerId="LiveId" clId="{48B07F8C-DB5D-4332-AC14-35E1886704E5}" dt="2019-09-26T04:31:17.339" v="1464" actId="1076"/>
          <ac:spMkLst>
            <pc:docMk/>
            <pc:sldMk cId="2661144202" sldId="264"/>
            <ac:spMk id="5" creationId="{8A97362B-DF8F-42DD-8004-560F8D6795B4}"/>
          </ac:spMkLst>
        </pc:spChg>
        <pc:spChg chg="del mod">
          <ac:chgData name="lucass.torress7@gmail.com" userId="82c903978aedf608" providerId="LiveId" clId="{48B07F8C-DB5D-4332-AC14-35E1886704E5}" dt="2019-09-26T04:21:21.561" v="1310" actId="478"/>
          <ac:spMkLst>
            <pc:docMk/>
            <pc:sldMk cId="2661144202" sldId="264"/>
            <ac:spMk id="6" creationId="{DA75A2D5-4184-4EE3-B4F5-E7A117882CEF}"/>
          </ac:spMkLst>
        </pc:spChg>
        <pc:spChg chg="add mod">
          <ac:chgData name="lucass.torress7@gmail.com" userId="82c903978aedf608" providerId="LiveId" clId="{48B07F8C-DB5D-4332-AC14-35E1886704E5}" dt="2019-09-26T04:31:21.314" v="1465" actId="1076"/>
          <ac:spMkLst>
            <pc:docMk/>
            <pc:sldMk cId="2661144202" sldId="264"/>
            <ac:spMk id="7" creationId="{C3E2A571-3D40-48EB-B5B3-ECA2AADB31DF}"/>
          </ac:spMkLst>
        </pc:spChg>
        <pc:spChg chg="add mod">
          <ac:chgData name="lucass.torress7@gmail.com" userId="82c903978aedf608" providerId="LiveId" clId="{48B07F8C-DB5D-4332-AC14-35E1886704E5}" dt="2019-09-26T04:32:58.855" v="1492" actId="1076"/>
          <ac:spMkLst>
            <pc:docMk/>
            <pc:sldMk cId="2661144202" sldId="264"/>
            <ac:spMk id="9" creationId="{E842735A-0C98-48F4-85F0-B1B4AFF2B777}"/>
          </ac:spMkLst>
        </pc:spChg>
        <pc:spChg chg="add mod">
          <ac:chgData name="lucass.torress7@gmail.com" userId="82c903978aedf608" providerId="LiveId" clId="{48B07F8C-DB5D-4332-AC14-35E1886704E5}" dt="2019-09-26T04:35:11.457" v="1538" actId="1076"/>
          <ac:spMkLst>
            <pc:docMk/>
            <pc:sldMk cId="2661144202" sldId="264"/>
            <ac:spMk id="12" creationId="{90C70B1C-4DB1-408F-9FB4-0631ACCCD23C}"/>
          </ac:spMkLst>
        </pc:spChg>
        <pc:spChg chg="del">
          <ac:chgData name="lucass.torress7@gmail.com" userId="82c903978aedf608" providerId="LiveId" clId="{48B07F8C-DB5D-4332-AC14-35E1886704E5}" dt="2019-09-26T04:21:47.725" v="1316" actId="478"/>
          <ac:spMkLst>
            <pc:docMk/>
            <pc:sldMk cId="2661144202" sldId="264"/>
            <ac:spMk id="13" creationId="{06193E4C-D196-4734-ABF1-1D0D67AD96FB}"/>
          </ac:spMkLst>
        </pc:spChg>
        <pc:spChg chg="del">
          <ac:chgData name="lucass.torress7@gmail.com" userId="82c903978aedf608" providerId="LiveId" clId="{48B07F8C-DB5D-4332-AC14-35E1886704E5}" dt="2019-09-26T04:21:53.074" v="1318" actId="478"/>
          <ac:spMkLst>
            <pc:docMk/>
            <pc:sldMk cId="2661144202" sldId="264"/>
            <ac:spMk id="14" creationId="{686EDC1F-1905-4C39-BE12-1C240474BADB}"/>
          </ac:spMkLst>
        </pc:spChg>
        <pc:spChg chg="del">
          <ac:chgData name="lucass.torress7@gmail.com" userId="82c903978aedf608" providerId="LiveId" clId="{48B07F8C-DB5D-4332-AC14-35E1886704E5}" dt="2019-09-26T04:21:50.352" v="1317" actId="478"/>
          <ac:spMkLst>
            <pc:docMk/>
            <pc:sldMk cId="2661144202" sldId="264"/>
            <ac:spMk id="16" creationId="{82D3B0E0-0D81-4376-BEAE-B8CF39230B7A}"/>
          </ac:spMkLst>
        </pc:spChg>
        <pc:spChg chg="add mod">
          <ac:chgData name="lucass.torress7@gmail.com" userId="82c903978aedf608" providerId="LiveId" clId="{48B07F8C-DB5D-4332-AC14-35E1886704E5}" dt="2019-09-26T04:30:19.727" v="1457" actId="1076"/>
          <ac:spMkLst>
            <pc:docMk/>
            <pc:sldMk cId="2661144202" sldId="264"/>
            <ac:spMk id="18" creationId="{44E955AD-3B4B-417A-A08D-044DFA1296BF}"/>
          </ac:spMkLst>
        </pc:spChg>
        <pc:spChg chg="add mod">
          <ac:chgData name="lucass.torress7@gmail.com" userId="82c903978aedf608" providerId="LiveId" clId="{48B07F8C-DB5D-4332-AC14-35E1886704E5}" dt="2019-09-26T04:31:05.960" v="1463" actId="1076"/>
          <ac:spMkLst>
            <pc:docMk/>
            <pc:sldMk cId="2661144202" sldId="264"/>
            <ac:spMk id="19" creationId="{51E06874-032C-487A-B140-00E1852A627D}"/>
          </ac:spMkLst>
        </pc:spChg>
        <pc:spChg chg="add mod">
          <ac:chgData name="lucass.torress7@gmail.com" userId="82c903978aedf608" providerId="LiveId" clId="{48B07F8C-DB5D-4332-AC14-35E1886704E5}" dt="2019-09-26T04:34:56.895" v="1535" actId="1076"/>
          <ac:spMkLst>
            <pc:docMk/>
            <pc:sldMk cId="2661144202" sldId="264"/>
            <ac:spMk id="24" creationId="{6F712C8B-DA65-4F36-9094-39DB05C13EE4}"/>
          </ac:spMkLst>
        </pc:spChg>
        <pc:spChg chg="mod">
          <ac:chgData name="lucass.torress7@gmail.com" userId="82c903978aedf608" providerId="LiveId" clId="{48B07F8C-DB5D-4332-AC14-35E1886704E5}" dt="2019-09-26T04:41:09.593" v="1607" actId="1076"/>
          <ac:spMkLst>
            <pc:docMk/>
            <pc:sldMk cId="2661144202" sldId="264"/>
            <ac:spMk id="25" creationId="{FCF6032A-54E5-4D44-B3ED-4F5AF82C64E4}"/>
          </ac:spMkLst>
        </pc:spChg>
        <pc:spChg chg="del">
          <ac:chgData name="lucass.torress7@gmail.com" userId="82c903978aedf608" providerId="LiveId" clId="{48B07F8C-DB5D-4332-AC14-35E1886704E5}" dt="2019-09-26T04:21:37.845" v="1314" actId="478"/>
          <ac:spMkLst>
            <pc:docMk/>
            <pc:sldMk cId="2661144202" sldId="264"/>
            <ac:spMk id="26" creationId="{1223293A-1E91-4A9F-BCED-56CC025C650C}"/>
          </ac:spMkLst>
        </pc:spChg>
        <pc:spChg chg="del mod">
          <ac:chgData name="lucass.torress7@gmail.com" userId="82c903978aedf608" providerId="LiveId" clId="{48B07F8C-DB5D-4332-AC14-35E1886704E5}" dt="2019-09-26T04:25:01.332" v="1328"/>
          <ac:spMkLst>
            <pc:docMk/>
            <pc:sldMk cId="2661144202" sldId="264"/>
            <ac:spMk id="29" creationId="{B23A78AF-6CCE-4D8D-B089-47DD931F2981}"/>
          </ac:spMkLst>
        </pc:spChg>
        <pc:spChg chg="del mod">
          <ac:chgData name="lucass.torress7@gmail.com" userId="82c903978aedf608" providerId="LiveId" clId="{48B07F8C-DB5D-4332-AC14-35E1886704E5}" dt="2019-09-26T04:21:32.847" v="1313" actId="478"/>
          <ac:spMkLst>
            <pc:docMk/>
            <pc:sldMk cId="2661144202" sldId="264"/>
            <ac:spMk id="30" creationId="{BDA47090-8EB5-44B0-AF3B-6B3D84CE5076}"/>
          </ac:spMkLst>
        </pc:spChg>
        <pc:spChg chg="add mod">
          <ac:chgData name="lucass.torress7@gmail.com" userId="82c903978aedf608" providerId="LiveId" clId="{48B07F8C-DB5D-4332-AC14-35E1886704E5}" dt="2019-09-26T04:35:57.050" v="1553" actId="1076"/>
          <ac:spMkLst>
            <pc:docMk/>
            <pc:sldMk cId="2661144202" sldId="264"/>
            <ac:spMk id="34" creationId="{55CD7F8D-1B40-4563-A772-1A9137A4FF39}"/>
          </ac:spMkLst>
        </pc:spChg>
        <pc:spChg chg="add del mod">
          <ac:chgData name="lucass.torress7@gmail.com" userId="82c903978aedf608" providerId="LiveId" clId="{48B07F8C-DB5D-4332-AC14-35E1886704E5}" dt="2019-09-26T04:37:51.858" v="1568" actId="767"/>
          <ac:spMkLst>
            <pc:docMk/>
            <pc:sldMk cId="2661144202" sldId="264"/>
            <ac:spMk id="35" creationId="{4A472447-1345-4AE6-8137-157E97FAD891}"/>
          </ac:spMkLst>
        </pc:spChg>
        <pc:spChg chg="add del">
          <ac:chgData name="lucass.torress7@gmail.com" userId="82c903978aedf608" providerId="LiveId" clId="{48B07F8C-DB5D-4332-AC14-35E1886704E5}" dt="2019-09-26T04:37:49.064" v="1566"/>
          <ac:spMkLst>
            <pc:docMk/>
            <pc:sldMk cId="2661144202" sldId="264"/>
            <ac:spMk id="36" creationId="{ADBB32C7-2672-4089-8403-0D6E00197959}"/>
          </ac:spMkLst>
        </pc:spChg>
        <pc:spChg chg="add del">
          <ac:chgData name="lucass.torress7@gmail.com" userId="82c903978aedf608" providerId="LiveId" clId="{48B07F8C-DB5D-4332-AC14-35E1886704E5}" dt="2019-09-26T04:37:48.727" v="1565"/>
          <ac:spMkLst>
            <pc:docMk/>
            <pc:sldMk cId="2661144202" sldId="264"/>
            <ac:spMk id="37" creationId="{DF7BFF40-6033-41BF-8AA3-61D6237E4562}"/>
          </ac:spMkLst>
        </pc:spChg>
        <pc:spChg chg="add del">
          <ac:chgData name="lucass.torress7@gmail.com" userId="82c903978aedf608" providerId="LiveId" clId="{48B07F8C-DB5D-4332-AC14-35E1886704E5}" dt="2019-09-26T04:37:46.828" v="1563"/>
          <ac:spMkLst>
            <pc:docMk/>
            <pc:sldMk cId="2661144202" sldId="264"/>
            <ac:spMk id="38" creationId="{5530B13B-A583-4BFB-A659-2983D1C16F41}"/>
          </ac:spMkLst>
        </pc:spChg>
        <pc:spChg chg="add del mod">
          <ac:chgData name="lucass.torress7@gmail.com" userId="82c903978aedf608" providerId="LiveId" clId="{48B07F8C-DB5D-4332-AC14-35E1886704E5}" dt="2019-09-26T04:39:34.874" v="1599" actId="478"/>
          <ac:spMkLst>
            <pc:docMk/>
            <pc:sldMk cId="2661144202" sldId="264"/>
            <ac:spMk id="39" creationId="{CA1CFDBC-10F2-46CB-BBD2-CF5655337E51}"/>
          </ac:spMkLst>
        </pc:spChg>
        <pc:spChg chg="add mod">
          <ac:chgData name="lucass.torress7@gmail.com" userId="82c903978aedf608" providerId="LiveId" clId="{48B07F8C-DB5D-4332-AC14-35E1886704E5}" dt="2019-09-26T04:39:41.792" v="1600" actId="1076"/>
          <ac:spMkLst>
            <pc:docMk/>
            <pc:sldMk cId="2661144202" sldId="264"/>
            <ac:spMk id="40" creationId="{BEA94619-A7F0-4631-9DAD-927375CAC6C6}"/>
          </ac:spMkLst>
        </pc:spChg>
        <pc:spChg chg="add mod">
          <ac:chgData name="lucass.torress7@gmail.com" userId="82c903978aedf608" providerId="LiveId" clId="{48B07F8C-DB5D-4332-AC14-35E1886704E5}" dt="2019-09-26T04:44:20.935" v="1668" actId="1076"/>
          <ac:spMkLst>
            <pc:docMk/>
            <pc:sldMk cId="2661144202" sldId="264"/>
            <ac:spMk id="41" creationId="{A711074D-C1C8-4550-AD6C-8FFB29D6AF13}"/>
          </ac:spMkLst>
        </pc:spChg>
        <pc:spChg chg="add del mod">
          <ac:chgData name="lucass.torress7@gmail.com" userId="82c903978aedf608" providerId="LiveId" clId="{48B07F8C-DB5D-4332-AC14-35E1886704E5}" dt="2019-09-26T04:41:38.039" v="1615" actId="478"/>
          <ac:spMkLst>
            <pc:docMk/>
            <pc:sldMk cId="2661144202" sldId="264"/>
            <ac:spMk id="42" creationId="{B5FCB428-6313-4009-8065-644B6F8C8C83}"/>
          </ac:spMkLst>
        </pc:spChg>
        <pc:spChg chg="add mod">
          <ac:chgData name="lucass.torress7@gmail.com" userId="82c903978aedf608" providerId="LiveId" clId="{48B07F8C-DB5D-4332-AC14-35E1886704E5}" dt="2019-09-26T04:44:09.804" v="1667" actId="207"/>
          <ac:spMkLst>
            <pc:docMk/>
            <pc:sldMk cId="2661144202" sldId="264"/>
            <ac:spMk id="43" creationId="{B2A10972-E2D1-4DDE-AD89-069C8621B4E1}"/>
          </ac:spMkLst>
        </pc:spChg>
        <pc:spChg chg="add mod">
          <ac:chgData name="lucass.torress7@gmail.com" userId="82c903978aedf608" providerId="LiveId" clId="{48B07F8C-DB5D-4332-AC14-35E1886704E5}" dt="2019-09-26T04:45:07.708" v="1692" actId="2085"/>
          <ac:spMkLst>
            <pc:docMk/>
            <pc:sldMk cId="2661144202" sldId="264"/>
            <ac:spMk id="44" creationId="{DC28F928-8E0F-4A17-BA10-5D72C8A0A47F}"/>
          </ac:spMkLst>
        </pc:spChg>
        <pc:spChg chg="add mod">
          <ac:chgData name="lucass.torress7@gmail.com" userId="82c903978aedf608" providerId="LiveId" clId="{48B07F8C-DB5D-4332-AC14-35E1886704E5}" dt="2019-09-26T04:46:32.717" v="1726" actId="1076"/>
          <ac:spMkLst>
            <pc:docMk/>
            <pc:sldMk cId="2661144202" sldId="264"/>
            <ac:spMk id="49" creationId="{27E2D4ED-D3EF-490F-AB37-FA3FB0EDA367}"/>
          </ac:spMkLst>
        </pc:spChg>
        <pc:picChg chg="add mod">
          <ac:chgData name="lucass.torress7@gmail.com" userId="82c903978aedf608" providerId="LiveId" clId="{48B07F8C-DB5D-4332-AC14-35E1886704E5}" dt="2019-09-26T04:30:50.139" v="1461" actId="1076"/>
          <ac:picMkLst>
            <pc:docMk/>
            <pc:sldMk cId="2661144202" sldId="264"/>
            <ac:picMk id="17" creationId="{75DE7027-15EE-4523-AF5F-62A63DB2D9E4}"/>
          </ac:picMkLst>
        </pc:picChg>
        <pc:picChg chg="mod">
          <ac:chgData name="lucass.torress7@gmail.com" userId="82c903978aedf608" providerId="LiveId" clId="{48B07F8C-DB5D-4332-AC14-35E1886704E5}" dt="2019-09-26T04:24:53.082" v="1327" actId="1076"/>
          <ac:picMkLst>
            <pc:docMk/>
            <pc:sldMk cId="2661144202" sldId="264"/>
            <ac:picMk id="22" creationId="{B04EE4E6-8735-4B2E-BFC7-A921C32FC295}"/>
          </ac:picMkLst>
        </pc:picChg>
        <pc:picChg chg="del mod">
          <ac:chgData name="lucass.torress7@gmail.com" userId="82c903978aedf608" providerId="LiveId" clId="{48B07F8C-DB5D-4332-AC14-35E1886704E5}" dt="2019-09-26T04:25:01.332" v="1328"/>
          <ac:picMkLst>
            <pc:docMk/>
            <pc:sldMk cId="2661144202" sldId="264"/>
            <ac:picMk id="27" creationId="{0307FCDD-09FD-44EB-8CB8-DBFE3F2A7A77}"/>
          </ac:picMkLst>
        </pc:picChg>
        <pc:cxnChg chg="del">
          <ac:chgData name="lucass.torress7@gmail.com" userId="82c903978aedf608" providerId="LiveId" clId="{48B07F8C-DB5D-4332-AC14-35E1886704E5}" dt="2019-09-26T04:21:24.577" v="1311" actId="478"/>
          <ac:cxnSpMkLst>
            <pc:docMk/>
            <pc:sldMk cId="2661144202" sldId="264"/>
            <ac:cxnSpMk id="8" creationId="{9B3520E8-EA1A-4362-851E-170866BC973E}"/>
          </ac:cxnSpMkLst>
        </pc:cxnChg>
        <pc:cxnChg chg="add mod">
          <ac:chgData name="lucass.torress7@gmail.com" userId="82c903978aedf608" providerId="LiveId" clId="{48B07F8C-DB5D-4332-AC14-35E1886704E5}" dt="2019-09-26T04:33:10.819" v="1494" actId="208"/>
          <ac:cxnSpMkLst>
            <pc:docMk/>
            <pc:sldMk cId="2661144202" sldId="264"/>
            <ac:cxnSpMk id="11" creationId="{86C05BC1-C3A5-488C-9773-FBFC3FA6AA6D}"/>
          </ac:cxnSpMkLst>
        </pc:cxnChg>
        <pc:cxnChg chg="add del mod">
          <ac:chgData name="lucass.torress7@gmail.com" userId="82c903978aedf608" providerId="LiveId" clId="{48B07F8C-DB5D-4332-AC14-35E1886704E5}" dt="2019-09-26T04:34:05.694" v="1520" actId="478"/>
          <ac:cxnSpMkLst>
            <pc:docMk/>
            <pc:sldMk cId="2661144202" sldId="264"/>
            <ac:cxnSpMk id="20" creationId="{0E3C3523-1F32-4284-B976-267828910A14}"/>
          </ac:cxnSpMkLst>
        </pc:cxnChg>
        <pc:cxnChg chg="add mod">
          <ac:chgData name="lucass.torress7@gmail.com" userId="82c903978aedf608" providerId="LiveId" clId="{48B07F8C-DB5D-4332-AC14-35E1886704E5}" dt="2019-09-26T04:35:03.131" v="1537" actId="14100"/>
          <ac:cxnSpMkLst>
            <pc:docMk/>
            <pc:sldMk cId="2661144202" sldId="264"/>
            <ac:cxnSpMk id="23" creationId="{D157BB34-BE38-4B7D-8046-9D95F74BD480}"/>
          </ac:cxnSpMkLst>
        </pc:cxnChg>
        <pc:cxnChg chg="add mod">
          <ac:chgData name="lucass.torress7@gmail.com" userId="82c903978aedf608" providerId="LiveId" clId="{48B07F8C-DB5D-4332-AC14-35E1886704E5}" dt="2019-09-26T04:35:21.538" v="1540" actId="208"/>
          <ac:cxnSpMkLst>
            <pc:docMk/>
            <pc:sldMk cId="2661144202" sldId="264"/>
            <ac:cxnSpMk id="33" creationId="{1C98D68B-E48A-41AD-9888-F34E251C9692}"/>
          </ac:cxnSpMkLst>
        </pc:cxnChg>
        <pc:cxnChg chg="add mod">
          <ac:chgData name="lucass.torress7@gmail.com" userId="82c903978aedf608" providerId="LiveId" clId="{48B07F8C-DB5D-4332-AC14-35E1886704E5}" dt="2019-09-26T04:45:49.476" v="1696" actId="14100"/>
          <ac:cxnSpMkLst>
            <pc:docMk/>
            <pc:sldMk cId="2661144202" sldId="264"/>
            <ac:cxnSpMk id="46" creationId="{687C6ABD-A3FD-440A-AF25-BB84F8DF7F37}"/>
          </ac:cxnSpMkLst>
        </pc:cxnChg>
      </pc:sldChg>
      <pc:sldChg chg="add del">
        <pc:chgData name="lucass.torress7@gmail.com" userId="82c903978aedf608" providerId="LiveId" clId="{48B07F8C-DB5D-4332-AC14-35E1886704E5}" dt="2019-09-26T03:57:00.339" v="865"/>
        <pc:sldMkLst>
          <pc:docMk/>
          <pc:sldMk cId="3497312439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0642E-9103-4836-9EC3-8E42A97A6444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AA9D4-5743-42FE-9737-DEA31E86D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070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19684-FCED-4D24-82EA-F3529B20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37BEB7-01AF-4356-BA66-582B14FA3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51C417-AAD9-447D-99FC-6C606A54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7AF3-8A9C-4C46-BC45-6285008BC0D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14D08A-F5FD-4950-8B05-5F8BAD1C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A72586-42BA-446C-A061-9910ED12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B811-699D-4C5F-92DA-CED7503B4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8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4B6C3-6901-4D52-BA7F-68A2E11A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C286C0-4EEE-4AD0-B9A7-68AC01040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8B46D6-87C8-4566-897F-8AF56DE2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7AF3-8A9C-4C46-BC45-6285008BC0D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D4BE2-99C3-4D94-9ED9-39639F43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F2AA98-2D7A-4273-9E05-AD69CC22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B811-699D-4C5F-92DA-CED7503B4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22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B2A4ED-7288-430D-A97A-CC84EB95E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D731CA-10A7-44C3-A144-27014F2A0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6A755B-3DC5-421E-946D-DCBF7369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7AF3-8A9C-4C46-BC45-6285008BC0D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107603-9EB3-4FB8-B342-CE1D433A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45D839-CCA8-44A2-A794-F2361DFB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B811-699D-4C5F-92DA-CED7503B4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48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5FF0B-BD68-4EE1-AEB9-079377F3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E014D3-CA06-4E22-9651-E9E80CDE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3373CB-AFA9-4373-AD4F-2FB14804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7AF3-8A9C-4C46-BC45-6285008BC0D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941D9B-FAA8-48C0-A870-A339B9EB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17C3F0-767B-4E7B-B24C-83E0F63E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B811-699D-4C5F-92DA-CED7503B4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69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F21ED-932B-4963-B2E8-A369A36A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F98324-A004-4685-9386-03E3ACBB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C48EC8-2390-4E96-A20A-8271A54C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7AF3-8A9C-4C46-BC45-6285008BC0D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8281E6-52C4-4714-A00A-E13A6D7B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E44F22-90B7-457D-B4E4-1A3956F2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B811-699D-4C5F-92DA-CED7503B4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74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A2BDC-6C18-4036-82F1-701906B3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CB5739-1AE5-4C59-B7F7-DAA6E1938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40EF5D-454A-43A7-A337-AF78449E2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908600-2D20-494A-91BE-9BA716EF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7AF3-8A9C-4C46-BC45-6285008BC0D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B75130-84C5-4D15-BABC-7B9CA634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670667-CDD4-4CE6-B161-4D629D02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B811-699D-4C5F-92DA-CED7503B4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9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99E7D-A13B-41A4-ACD4-AD26FCB0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286E17-2308-4D37-AB7C-B28136F5D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2310E7-01B5-4C81-958D-C3118E7C0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F7F4D5-F3D8-4C1E-8BF8-EBE7D8C73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E20446-7496-4565-9E4B-75B5E5158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311A69-E30F-4749-B518-7152E5FB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7AF3-8A9C-4C46-BC45-6285008BC0D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42AAB0-B14A-46DB-A61C-8AFCF1CE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3CAAA8-9C71-466E-895B-44B89030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B811-699D-4C5F-92DA-CED7503B4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34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3BBB6-5576-4A84-934F-8646FA0B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81D69B-CA1A-4FEB-A0DD-4340411E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7AF3-8A9C-4C46-BC45-6285008BC0D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C9963B-E2CB-47E8-B171-36D8891A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D06FB7-BF6D-4E96-B4F7-A89B6C8A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B811-699D-4C5F-92DA-CED7503B4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17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7C0C7D-6325-4BC4-ADF7-3A409440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7AF3-8A9C-4C46-BC45-6285008BC0D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FDE8F2-043C-4557-A936-CD3FEB7E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53D53B-9F32-41A0-AE16-FEC2EE0A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B811-699D-4C5F-92DA-CED7503B4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07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13AFA-CC76-4BA5-8762-27158014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5C26E-69BB-4907-8F53-A0CF6E1F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B68304-7590-48AD-AA9E-9882CB551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3C4E65-075F-44B5-8CD3-8BBD49A4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7AF3-8A9C-4C46-BC45-6285008BC0D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8846A0-FF78-4326-BCBC-E95DA9BB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0EF710-C7B4-4167-B897-5B93A2E4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B811-699D-4C5F-92DA-CED7503B4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56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872A-1504-4307-9CD5-A9976B35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21D8F6-1ECB-4223-8F11-4EA5B589C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B4DD59-0CCB-4B2E-9BD8-1B402EDC2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12D4AB-63DC-42B6-A670-34986BA7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7AF3-8A9C-4C46-BC45-6285008BC0D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7D567-A5D1-49EA-BCEA-9E28FEA7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949122-7550-4186-A9AC-59BDE2B2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B811-699D-4C5F-92DA-CED7503B4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7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EDE45D-4B3E-4249-BAB4-B9BA4849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AFFA21-728C-4645-AF12-C6F970B65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8B0BB-BF38-4070-A1F7-FF41171C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47AF3-8A9C-4C46-BC45-6285008BC0D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0FE160-DD5B-4F92-BE39-35D06430C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D0906E-CE0B-4D7B-A75F-14F813C39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CB811-699D-4C5F-92DA-CED7503B4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43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ervationbytes.com/2019/04/08/ecological-network-analysis-workshop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ervationbytes.com/2019/04/08/ecological-network-analysis-workshop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ervationbytes.com/2019/04/08/ecological-network-analysis-workshop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conservationbytes.com/2019/04/08/ecological-network-analysis-workshop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ervationbytes.com/2019/04/08/ecological-network-analysis-workshop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ervationbytes.com/2019/04/08/ecological-network-analysis-workshop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ervationbytes.com/2019/04/08/ecological-network-analysis-workshop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 descr="Uma imagem contendo objeto, noite, luz, grande&#10;&#10;Descrição gerada automaticamente">
            <a:extLst>
              <a:ext uri="{FF2B5EF4-FFF2-40B4-BE49-F238E27FC236}">
                <a16:creationId xmlns:a16="http://schemas.microsoft.com/office/drawing/2014/main" id="{725120CB-1D50-4AA0-AE53-BE3935530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4F633337-763A-4538-8AAC-D66F82C1DD1D}"/>
              </a:ext>
            </a:extLst>
          </p:cNvPr>
          <p:cNvSpPr txBox="1"/>
          <p:nvPr/>
        </p:nvSpPr>
        <p:spPr>
          <a:xfrm>
            <a:off x="-2" y="1349761"/>
            <a:ext cx="9388929" cy="5513648"/>
          </a:xfrm>
          <a:prstGeom prst="rect">
            <a:avLst/>
          </a:prstGeom>
          <a:solidFill>
            <a:schemeClr val="dk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797F5223-5D4C-4C88-B5F1-14EF25FECA2B}"/>
              </a:ext>
            </a:extLst>
          </p:cNvPr>
          <p:cNvSpPr/>
          <p:nvPr/>
        </p:nvSpPr>
        <p:spPr>
          <a:xfrm>
            <a:off x="-1" y="2216521"/>
            <a:ext cx="9388929" cy="583096"/>
          </a:xfrm>
          <a:prstGeom prst="rect">
            <a:avLst/>
          </a:prstGeom>
          <a:noFill/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HOME            SOBRE NÓS           PRODUTO            EQUIPE           CADASTRO             LOGIN </a:t>
            </a:r>
          </a:p>
        </p:txBody>
      </p:sp>
      <p:pic>
        <p:nvPicPr>
          <p:cNvPr id="30" name="Imagem 29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B211A1E5-AB83-4F45-8562-5F94CAB73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" y="1349761"/>
            <a:ext cx="1156867" cy="865614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6131DB93-0362-4C62-9DA5-ACF576DF6825}"/>
              </a:ext>
            </a:extLst>
          </p:cNvPr>
          <p:cNvSpPr/>
          <p:nvPr/>
        </p:nvSpPr>
        <p:spPr>
          <a:xfrm>
            <a:off x="862393" y="1458652"/>
            <a:ext cx="1684864" cy="74120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4E35D56-5A78-4C30-8B42-6AC9CACB64DF}"/>
              </a:ext>
            </a:extLst>
          </p:cNvPr>
          <p:cNvSpPr txBox="1"/>
          <p:nvPr/>
        </p:nvSpPr>
        <p:spPr>
          <a:xfrm>
            <a:off x="1171948" y="1431115"/>
            <a:ext cx="2576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gs And Bolts" panose="02000500000000000000" pitchFamily="2" charset="0"/>
              </a:rPr>
              <a:t>CONTROL</a:t>
            </a:r>
          </a:p>
          <a:p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gs And Bolts" panose="02000500000000000000" pitchFamily="2" charset="0"/>
              </a:rPr>
              <a:t>BLOCK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3C33982-38EB-4C65-BE7D-AE0619069914}"/>
              </a:ext>
            </a:extLst>
          </p:cNvPr>
          <p:cNvSpPr txBox="1"/>
          <p:nvPr/>
        </p:nvSpPr>
        <p:spPr>
          <a:xfrm>
            <a:off x="5731546" y="1530680"/>
            <a:ext cx="427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Soluções em IOT para seus problemas</a:t>
            </a:r>
          </a:p>
        </p:txBody>
      </p:sp>
      <p:pic>
        <p:nvPicPr>
          <p:cNvPr id="34" name="Imagem 33" descr="Controle remoto de videogame na mão&#10;&#10;Descrição gerada automaticamente">
            <a:extLst>
              <a:ext uri="{FF2B5EF4-FFF2-40B4-BE49-F238E27FC236}">
                <a16:creationId xmlns:a16="http://schemas.microsoft.com/office/drawing/2014/main" id="{409FEFD6-CCFB-4539-93A3-467012969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83" y="3243623"/>
            <a:ext cx="4088805" cy="3346853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E12716-9FB8-4018-8692-43298BE08C8F}"/>
              </a:ext>
            </a:extLst>
          </p:cNvPr>
          <p:cNvCxnSpPr/>
          <p:nvPr/>
        </p:nvCxnSpPr>
        <p:spPr>
          <a:xfrm>
            <a:off x="9291831" y="2787443"/>
            <a:ext cx="772821" cy="170706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04851A1-574F-4E7B-B9EA-4A1D473C503B}"/>
              </a:ext>
            </a:extLst>
          </p:cNvPr>
          <p:cNvSpPr txBox="1"/>
          <p:nvPr/>
        </p:nvSpPr>
        <p:spPr>
          <a:xfrm>
            <a:off x="9291831" y="4492425"/>
            <a:ext cx="218110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Menu de navegação</a:t>
            </a:r>
          </a:p>
          <a:p>
            <a:endParaRPr lang="pt-BR" dirty="0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18580CA-D36C-426D-A9EA-DFA879D81EF3}"/>
              </a:ext>
            </a:extLst>
          </p:cNvPr>
          <p:cNvCxnSpPr/>
          <p:nvPr/>
        </p:nvCxnSpPr>
        <p:spPr>
          <a:xfrm flipV="1">
            <a:off x="1322594" y="680753"/>
            <a:ext cx="1240971" cy="62090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DA53C79-3647-4FA6-AFDD-6FA93FF8EE88}"/>
              </a:ext>
            </a:extLst>
          </p:cNvPr>
          <p:cNvSpPr txBox="1"/>
          <p:nvPr/>
        </p:nvSpPr>
        <p:spPr>
          <a:xfrm>
            <a:off x="2563565" y="281405"/>
            <a:ext cx="203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LOGO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6C631E8D-040E-4720-AEC1-22A3B971EB7B}"/>
              </a:ext>
            </a:extLst>
          </p:cNvPr>
          <p:cNvCxnSpPr/>
          <p:nvPr/>
        </p:nvCxnSpPr>
        <p:spPr>
          <a:xfrm flipV="1">
            <a:off x="7188920" y="872923"/>
            <a:ext cx="1998748" cy="62090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1104E72-B93E-43DB-954E-C8A326717957}"/>
              </a:ext>
            </a:extLst>
          </p:cNvPr>
          <p:cNvSpPr txBox="1"/>
          <p:nvPr/>
        </p:nvSpPr>
        <p:spPr>
          <a:xfrm>
            <a:off x="457323" y="4332274"/>
            <a:ext cx="4299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pt-BR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TEXTO  DA HOME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DDC34B6-0D76-473F-ACC2-1DB236C9AB6B}"/>
              </a:ext>
            </a:extLst>
          </p:cNvPr>
          <p:cNvSpPr txBox="1"/>
          <p:nvPr/>
        </p:nvSpPr>
        <p:spPr>
          <a:xfrm>
            <a:off x="9202797" y="510440"/>
            <a:ext cx="2181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SLOGAN</a:t>
            </a:r>
          </a:p>
        </p:txBody>
      </p:sp>
    </p:spTree>
    <p:extLst>
      <p:ext uri="{BB962C8B-B14F-4D97-AF65-F5344CB8AC3E}">
        <p14:creationId xmlns:p14="http://schemas.microsoft.com/office/powerpoint/2010/main" val="1923165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Uma imagem contendo objeto, noite, luz, grande&#10;&#10;Descrição gerada automaticamente">
            <a:extLst>
              <a:ext uri="{FF2B5EF4-FFF2-40B4-BE49-F238E27FC236}">
                <a16:creationId xmlns:a16="http://schemas.microsoft.com/office/drawing/2014/main" id="{B04EE4E6-8735-4B2E-BFC7-A921C32FC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FCF6032A-54E5-4D44-B3ED-4F5AF82C64E4}"/>
              </a:ext>
            </a:extLst>
          </p:cNvPr>
          <p:cNvSpPr txBox="1"/>
          <p:nvPr/>
        </p:nvSpPr>
        <p:spPr>
          <a:xfrm>
            <a:off x="0" y="1450435"/>
            <a:ext cx="8997043" cy="5399348"/>
          </a:xfrm>
          <a:prstGeom prst="rect">
            <a:avLst/>
          </a:prstGeom>
          <a:solidFill>
            <a:schemeClr val="dk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223293A-1E91-4A9F-BCED-56CC025C650C}"/>
              </a:ext>
            </a:extLst>
          </p:cNvPr>
          <p:cNvSpPr/>
          <p:nvPr/>
        </p:nvSpPr>
        <p:spPr>
          <a:xfrm>
            <a:off x="0" y="2151433"/>
            <a:ext cx="8997043" cy="583096"/>
          </a:xfrm>
          <a:prstGeom prst="rect">
            <a:avLst/>
          </a:prstGeom>
          <a:noFill/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pt-BR" dirty="0"/>
              <a:t>       HOME        SOBRE NÓS          PRODUTO          EQUIPE          CADASTRO           LOGIN </a:t>
            </a:r>
          </a:p>
        </p:txBody>
      </p:sp>
      <p:pic>
        <p:nvPicPr>
          <p:cNvPr id="27" name="Imagem 26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0307FCDD-09FD-44EB-8CB8-DBFE3F2A7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1" y="1482304"/>
            <a:ext cx="847305" cy="678701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DCA19370-EC19-4675-815B-1D2C1459AC46}"/>
              </a:ext>
            </a:extLst>
          </p:cNvPr>
          <p:cNvSpPr/>
          <p:nvPr/>
        </p:nvSpPr>
        <p:spPr>
          <a:xfrm>
            <a:off x="862393" y="1458652"/>
            <a:ext cx="1684864" cy="74120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23A78AF-6CCE-4D8D-B089-47DD931F2981}"/>
              </a:ext>
            </a:extLst>
          </p:cNvPr>
          <p:cNvSpPr txBox="1"/>
          <p:nvPr/>
        </p:nvSpPr>
        <p:spPr>
          <a:xfrm>
            <a:off x="846352" y="1491974"/>
            <a:ext cx="1666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gs And Bolts" panose="02000500000000000000" pitchFamily="2" charset="0"/>
              </a:rPr>
              <a:t>CONTROL</a:t>
            </a:r>
          </a:p>
          <a:p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gs And Bolts" panose="02000500000000000000" pitchFamily="2" charset="0"/>
              </a:rPr>
              <a:t>BLOCK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DA47090-8EB5-44B0-AF3B-6B3D84CE5076}"/>
              </a:ext>
            </a:extLst>
          </p:cNvPr>
          <p:cNvSpPr txBox="1"/>
          <p:nvPr/>
        </p:nvSpPr>
        <p:spPr>
          <a:xfrm>
            <a:off x="5180844" y="1644590"/>
            <a:ext cx="427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Soluções em IOT para seus problemas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B8ABE3D-9795-4232-B063-57153A2F9E79}"/>
              </a:ext>
            </a:extLst>
          </p:cNvPr>
          <p:cNvSpPr txBox="1"/>
          <p:nvPr/>
        </p:nvSpPr>
        <p:spPr>
          <a:xfrm>
            <a:off x="1807086" y="3393988"/>
            <a:ext cx="5382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TEXTO SOBRE NÓS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125C68-9744-45A9-B93F-E6C339E34DF3}"/>
              </a:ext>
            </a:extLst>
          </p:cNvPr>
          <p:cNvSpPr txBox="1"/>
          <p:nvPr/>
        </p:nvSpPr>
        <p:spPr>
          <a:xfrm>
            <a:off x="422141" y="4980214"/>
            <a:ext cx="1684245" cy="572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0622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Uma imagem contendo objeto, noite, luz, grande&#10;&#10;Descrição gerada automaticamente">
            <a:extLst>
              <a:ext uri="{FF2B5EF4-FFF2-40B4-BE49-F238E27FC236}">
                <a16:creationId xmlns:a16="http://schemas.microsoft.com/office/drawing/2014/main" id="{B04EE4E6-8735-4B2E-BFC7-A921C32FC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FCF6032A-54E5-4D44-B3ED-4F5AF82C64E4}"/>
              </a:ext>
            </a:extLst>
          </p:cNvPr>
          <p:cNvSpPr txBox="1"/>
          <p:nvPr/>
        </p:nvSpPr>
        <p:spPr>
          <a:xfrm>
            <a:off x="-1" y="1481719"/>
            <a:ext cx="8997043" cy="5399348"/>
          </a:xfrm>
          <a:prstGeom prst="rect">
            <a:avLst/>
          </a:prstGeom>
          <a:solidFill>
            <a:schemeClr val="dk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223293A-1E91-4A9F-BCED-56CC025C650C}"/>
              </a:ext>
            </a:extLst>
          </p:cNvPr>
          <p:cNvSpPr/>
          <p:nvPr/>
        </p:nvSpPr>
        <p:spPr>
          <a:xfrm>
            <a:off x="0" y="2151433"/>
            <a:ext cx="8997043" cy="583096"/>
          </a:xfrm>
          <a:prstGeom prst="rect">
            <a:avLst/>
          </a:prstGeom>
          <a:noFill/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pt-BR" dirty="0"/>
              <a:t>        HOME             SOBRE NÓS            PRODUTO             EQUIPE        CADASTRO           LOGIN </a:t>
            </a:r>
          </a:p>
        </p:txBody>
      </p:sp>
      <p:pic>
        <p:nvPicPr>
          <p:cNvPr id="27" name="Imagem 26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0307FCDD-09FD-44EB-8CB8-DBFE3F2A7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" y="1481719"/>
            <a:ext cx="847305" cy="68688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DCA19370-EC19-4675-815B-1D2C1459AC46}"/>
              </a:ext>
            </a:extLst>
          </p:cNvPr>
          <p:cNvSpPr/>
          <p:nvPr/>
        </p:nvSpPr>
        <p:spPr>
          <a:xfrm>
            <a:off x="862393" y="1458652"/>
            <a:ext cx="1684864" cy="74120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23A78AF-6CCE-4D8D-B089-47DD931F2981}"/>
              </a:ext>
            </a:extLst>
          </p:cNvPr>
          <p:cNvSpPr txBox="1"/>
          <p:nvPr/>
        </p:nvSpPr>
        <p:spPr>
          <a:xfrm>
            <a:off x="846352" y="1491974"/>
            <a:ext cx="1666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gs And Bolts" panose="02000500000000000000" pitchFamily="2" charset="0"/>
              </a:rPr>
              <a:t>CONTROL</a:t>
            </a:r>
          </a:p>
          <a:p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gs And Bolts" panose="02000500000000000000" pitchFamily="2" charset="0"/>
              </a:rPr>
              <a:t>BLOCK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DA47090-8EB5-44B0-AF3B-6B3D84CE5076}"/>
              </a:ext>
            </a:extLst>
          </p:cNvPr>
          <p:cNvSpPr txBox="1"/>
          <p:nvPr/>
        </p:nvSpPr>
        <p:spPr>
          <a:xfrm>
            <a:off x="5180844" y="1644590"/>
            <a:ext cx="427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Soluções em IOT para seus problemas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B8ABE3D-9795-4232-B063-57153A2F9E79}"/>
              </a:ext>
            </a:extLst>
          </p:cNvPr>
          <p:cNvSpPr txBox="1"/>
          <p:nvPr/>
        </p:nvSpPr>
        <p:spPr>
          <a:xfrm>
            <a:off x="201502" y="4567079"/>
            <a:ext cx="5382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TEXTO SOBRE O PRODUTO</a:t>
            </a:r>
          </a:p>
        </p:txBody>
      </p:sp>
      <p:pic>
        <p:nvPicPr>
          <p:cNvPr id="19" name="Imagem 18" descr="Uma imagem contendo no interior, microondas, pequeno, mesa&#10;&#10;Descrição gerada automaticamente">
            <a:extLst>
              <a:ext uri="{FF2B5EF4-FFF2-40B4-BE49-F238E27FC236}">
                <a16:creationId xmlns:a16="http://schemas.microsoft.com/office/drawing/2014/main" id="{6B62A24B-2905-403B-B812-4885A74728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147" y="3344358"/>
            <a:ext cx="3051406" cy="2903813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9659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Uma imagem contendo objeto, noite, luz, grande&#10;&#10;Descrição gerada automaticamente">
            <a:extLst>
              <a:ext uri="{FF2B5EF4-FFF2-40B4-BE49-F238E27FC236}">
                <a16:creationId xmlns:a16="http://schemas.microsoft.com/office/drawing/2014/main" id="{B04EE4E6-8735-4B2E-BFC7-A921C32FC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FCF6032A-54E5-4D44-B3ED-4F5AF82C64E4}"/>
              </a:ext>
            </a:extLst>
          </p:cNvPr>
          <p:cNvSpPr txBox="1"/>
          <p:nvPr/>
        </p:nvSpPr>
        <p:spPr>
          <a:xfrm>
            <a:off x="0" y="1458653"/>
            <a:ext cx="8997043" cy="5399348"/>
          </a:xfrm>
          <a:prstGeom prst="rect">
            <a:avLst/>
          </a:prstGeom>
          <a:solidFill>
            <a:schemeClr val="dk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223293A-1E91-4A9F-BCED-56CC025C650C}"/>
              </a:ext>
            </a:extLst>
          </p:cNvPr>
          <p:cNvSpPr/>
          <p:nvPr/>
        </p:nvSpPr>
        <p:spPr>
          <a:xfrm>
            <a:off x="0" y="2151433"/>
            <a:ext cx="8997043" cy="583096"/>
          </a:xfrm>
          <a:prstGeom prst="rect">
            <a:avLst/>
          </a:prstGeom>
          <a:noFill/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pt-BR" dirty="0"/>
              <a:t>        HOME             SOBRE NÓS            PRODUTO             EQUIPE        CADASTRO           LOGIN </a:t>
            </a:r>
          </a:p>
        </p:txBody>
      </p:sp>
      <p:pic>
        <p:nvPicPr>
          <p:cNvPr id="27" name="Imagem 26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0307FCDD-09FD-44EB-8CB8-DBFE3F2A7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1" y="1482304"/>
            <a:ext cx="847305" cy="678701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DCA19370-EC19-4675-815B-1D2C1459AC46}"/>
              </a:ext>
            </a:extLst>
          </p:cNvPr>
          <p:cNvSpPr/>
          <p:nvPr/>
        </p:nvSpPr>
        <p:spPr>
          <a:xfrm>
            <a:off x="862393" y="1458652"/>
            <a:ext cx="1684864" cy="74120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23A78AF-6CCE-4D8D-B089-47DD931F2981}"/>
              </a:ext>
            </a:extLst>
          </p:cNvPr>
          <p:cNvSpPr txBox="1"/>
          <p:nvPr/>
        </p:nvSpPr>
        <p:spPr>
          <a:xfrm>
            <a:off x="846352" y="1491974"/>
            <a:ext cx="1666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gs And Bolts" panose="02000500000000000000" pitchFamily="2" charset="0"/>
              </a:rPr>
              <a:t>CONTROL</a:t>
            </a:r>
          </a:p>
          <a:p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gs And Bolts" panose="02000500000000000000" pitchFamily="2" charset="0"/>
              </a:rPr>
              <a:t>BLOCK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DA47090-8EB5-44B0-AF3B-6B3D84CE5076}"/>
              </a:ext>
            </a:extLst>
          </p:cNvPr>
          <p:cNvSpPr txBox="1"/>
          <p:nvPr/>
        </p:nvSpPr>
        <p:spPr>
          <a:xfrm>
            <a:off x="5180844" y="1644590"/>
            <a:ext cx="427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Soluções em IOT para seus problemas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B8ABE3D-9795-4232-B063-57153A2F9E79}"/>
              </a:ext>
            </a:extLst>
          </p:cNvPr>
          <p:cNvSpPr txBox="1"/>
          <p:nvPr/>
        </p:nvSpPr>
        <p:spPr>
          <a:xfrm>
            <a:off x="179613" y="4442321"/>
            <a:ext cx="5631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TEXTO SOBRE A EQUIPE</a:t>
            </a:r>
          </a:p>
        </p:txBody>
      </p:sp>
      <p:sp>
        <p:nvSpPr>
          <p:cNvPr id="32" name="AutoShape 6">
            <a:extLst>
              <a:ext uri="{FF2B5EF4-FFF2-40B4-BE49-F238E27FC236}">
                <a16:creationId xmlns:a16="http://schemas.microsoft.com/office/drawing/2014/main" id="{32D49D32-5E45-4FAF-A5E4-629EA5072A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7CC6203C-1ADA-4FCA-BD85-7CB70C0FE1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321" t="45476" r="42411" b="26837"/>
          <a:stretch/>
        </p:blipFill>
        <p:spPr>
          <a:xfrm>
            <a:off x="5818345" y="3322306"/>
            <a:ext cx="1196741" cy="1156573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BC32CCAE-D7B7-4B22-BA0A-BE5CAB2A6B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339" t="19676" r="34247" b="4766"/>
          <a:stretch/>
        </p:blipFill>
        <p:spPr>
          <a:xfrm>
            <a:off x="7015842" y="3317383"/>
            <a:ext cx="1660073" cy="1161496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505598D3-639D-41DD-9A83-2406F625E7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995" t="23865" r="38528" b="7028"/>
          <a:stretch/>
        </p:blipFill>
        <p:spPr>
          <a:xfrm>
            <a:off x="5824968" y="4485908"/>
            <a:ext cx="1344542" cy="111983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EE134C11-5555-44BC-8874-8E024F13024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996" t="38037" r="37350" b="8535"/>
          <a:stretch/>
        </p:blipFill>
        <p:spPr>
          <a:xfrm>
            <a:off x="5824968" y="5614258"/>
            <a:ext cx="1435029" cy="1062633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89C40746-1AE0-4BA2-B386-535D9554B54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6403" t="48196" r="46308" b="38397"/>
          <a:stretch/>
        </p:blipFill>
        <p:spPr>
          <a:xfrm>
            <a:off x="7259996" y="5569005"/>
            <a:ext cx="1415919" cy="1107886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0021DAAE-ACC6-45A2-9078-4A6119F236D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9063" t="19676" r="29202" b="1499"/>
          <a:stretch/>
        </p:blipFill>
        <p:spPr>
          <a:xfrm>
            <a:off x="7149945" y="4470300"/>
            <a:ext cx="1533347" cy="1135437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D09708A3-DB38-47A2-9BB8-6F11E3192E37}"/>
              </a:ext>
            </a:extLst>
          </p:cNvPr>
          <p:cNvSpPr txBox="1"/>
          <p:nvPr/>
        </p:nvSpPr>
        <p:spPr>
          <a:xfrm>
            <a:off x="5818346" y="3317382"/>
            <a:ext cx="2857570" cy="335950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936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Uma imagem contendo objeto, noite, luz, grande&#10;&#10;Descrição gerada automaticamente">
            <a:extLst>
              <a:ext uri="{FF2B5EF4-FFF2-40B4-BE49-F238E27FC236}">
                <a16:creationId xmlns:a16="http://schemas.microsoft.com/office/drawing/2014/main" id="{B04EE4E6-8735-4B2E-BFC7-A921C32FC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FCF6032A-54E5-4D44-B3ED-4F5AF82C64E4}"/>
              </a:ext>
            </a:extLst>
          </p:cNvPr>
          <p:cNvSpPr txBox="1"/>
          <p:nvPr/>
        </p:nvSpPr>
        <p:spPr>
          <a:xfrm>
            <a:off x="-3" y="1458652"/>
            <a:ext cx="8997043" cy="5399348"/>
          </a:xfrm>
          <a:prstGeom prst="rect">
            <a:avLst/>
          </a:prstGeom>
          <a:solidFill>
            <a:schemeClr val="dk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223293A-1E91-4A9F-BCED-56CC025C650C}"/>
              </a:ext>
            </a:extLst>
          </p:cNvPr>
          <p:cNvSpPr/>
          <p:nvPr/>
        </p:nvSpPr>
        <p:spPr>
          <a:xfrm>
            <a:off x="0" y="2151433"/>
            <a:ext cx="8997043" cy="583096"/>
          </a:xfrm>
          <a:prstGeom prst="rect">
            <a:avLst/>
          </a:prstGeom>
          <a:noFill/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pt-BR" dirty="0"/>
              <a:t>        HOME             SOBRE NÓS            PRODUTO             EQUIPE        CADASTRO           LOGIN </a:t>
            </a:r>
          </a:p>
        </p:txBody>
      </p:sp>
      <p:pic>
        <p:nvPicPr>
          <p:cNvPr id="27" name="Imagem 26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0307FCDD-09FD-44EB-8CB8-DBFE3F2A7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" y="1481719"/>
            <a:ext cx="847305" cy="68688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DCA19370-EC19-4675-815B-1D2C1459AC46}"/>
              </a:ext>
            </a:extLst>
          </p:cNvPr>
          <p:cNvSpPr/>
          <p:nvPr/>
        </p:nvSpPr>
        <p:spPr>
          <a:xfrm>
            <a:off x="862393" y="1458652"/>
            <a:ext cx="1684864" cy="74120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23A78AF-6CCE-4D8D-B089-47DD931F2981}"/>
              </a:ext>
            </a:extLst>
          </p:cNvPr>
          <p:cNvSpPr txBox="1"/>
          <p:nvPr/>
        </p:nvSpPr>
        <p:spPr>
          <a:xfrm>
            <a:off x="846352" y="1491974"/>
            <a:ext cx="1666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gs And Bolts" panose="02000500000000000000" pitchFamily="2" charset="0"/>
              </a:rPr>
              <a:t>CONTROL</a:t>
            </a:r>
          </a:p>
          <a:p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gs And Bolts" panose="02000500000000000000" pitchFamily="2" charset="0"/>
              </a:rPr>
              <a:t>BLOCK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DA47090-8EB5-44B0-AF3B-6B3D84CE5076}"/>
              </a:ext>
            </a:extLst>
          </p:cNvPr>
          <p:cNvSpPr txBox="1"/>
          <p:nvPr/>
        </p:nvSpPr>
        <p:spPr>
          <a:xfrm>
            <a:off x="5180844" y="1644590"/>
            <a:ext cx="427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Soluções em IOT para seus problemas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543C1C7-AEE1-4F88-9C65-686AECBB427A}"/>
              </a:ext>
            </a:extLst>
          </p:cNvPr>
          <p:cNvSpPr txBox="1"/>
          <p:nvPr/>
        </p:nvSpPr>
        <p:spPr>
          <a:xfrm>
            <a:off x="2764971" y="2905780"/>
            <a:ext cx="3331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CADASTRO</a:t>
            </a:r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C3BE31A-F023-45BD-BE56-967F169669AD}"/>
              </a:ext>
            </a:extLst>
          </p:cNvPr>
          <p:cNvSpPr txBox="1"/>
          <p:nvPr/>
        </p:nvSpPr>
        <p:spPr>
          <a:xfrm>
            <a:off x="3314698" y="3521659"/>
            <a:ext cx="2367643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NOME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6193E4C-D196-4734-ABF1-1D0D67AD96FB}"/>
              </a:ext>
            </a:extLst>
          </p:cNvPr>
          <p:cNvSpPr txBox="1"/>
          <p:nvPr/>
        </p:nvSpPr>
        <p:spPr>
          <a:xfrm>
            <a:off x="3314696" y="4158326"/>
            <a:ext cx="2367643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e-mail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86EDC1F-1905-4C39-BE12-1C240474BADB}"/>
              </a:ext>
            </a:extLst>
          </p:cNvPr>
          <p:cNvSpPr txBox="1"/>
          <p:nvPr/>
        </p:nvSpPr>
        <p:spPr>
          <a:xfrm>
            <a:off x="3069767" y="5822616"/>
            <a:ext cx="2857500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Cooper Black" panose="0208090404030B020404" pitchFamily="18" charset="0"/>
              </a:rPr>
              <a:t>CADASTRAR</a:t>
            </a:r>
            <a:endParaRPr lang="pt-BR" dirty="0">
              <a:solidFill>
                <a:srgbClr val="00B050"/>
              </a:solidFill>
              <a:latin typeface="Cooper Black" panose="0208090404030B0204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128FD41-BEB9-47FF-86D5-B3B2D692C9CA}"/>
              </a:ext>
            </a:extLst>
          </p:cNvPr>
          <p:cNvSpPr txBox="1"/>
          <p:nvPr/>
        </p:nvSpPr>
        <p:spPr>
          <a:xfrm>
            <a:off x="3314696" y="5278585"/>
            <a:ext cx="2367643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Confirmar senha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2D3B0E0-0D81-4376-BEAE-B8CF39230B7A}"/>
              </a:ext>
            </a:extLst>
          </p:cNvPr>
          <p:cNvSpPr txBox="1"/>
          <p:nvPr/>
        </p:nvSpPr>
        <p:spPr>
          <a:xfrm>
            <a:off x="3317418" y="4734554"/>
            <a:ext cx="2367643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senha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E3DB5F1-E76E-471F-9F42-70CFD2EBCE92}"/>
              </a:ext>
            </a:extLst>
          </p:cNvPr>
          <p:cNvCxnSpPr>
            <a:cxnSpLocks/>
          </p:cNvCxnSpPr>
          <p:nvPr/>
        </p:nvCxnSpPr>
        <p:spPr>
          <a:xfrm flipV="1">
            <a:off x="5872829" y="2706703"/>
            <a:ext cx="3537867" cy="162024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FA0754-709E-4BF5-82EF-34B598562A37}"/>
              </a:ext>
            </a:extLst>
          </p:cNvPr>
          <p:cNvSpPr txBox="1"/>
          <p:nvPr/>
        </p:nvSpPr>
        <p:spPr>
          <a:xfrm>
            <a:off x="9492339" y="2069346"/>
            <a:ext cx="2269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CAMPO DE CADASTRO</a:t>
            </a:r>
          </a:p>
        </p:txBody>
      </p:sp>
    </p:spTree>
    <p:extLst>
      <p:ext uri="{BB962C8B-B14F-4D97-AF65-F5344CB8AC3E}">
        <p14:creationId xmlns:p14="http://schemas.microsoft.com/office/powerpoint/2010/main" val="2076647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Uma imagem contendo objeto, noite, luz, grande&#10;&#10;Descrição gerada automaticamente">
            <a:extLst>
              <a:ext uri="{FF2B5EF4-FFF2-40B4-BE49-F238E27FC236}">
                <a16:creationId xmlns:a16="http://schemas.microsoft.com/office/drawing/2014/main" id="{B04EE4E6-8735-4B2E-BFC7-A921C32FC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FCF6032A-54E5-4D44-B3ED-4F5AF82C64E4}"/>
              </a:ext>
            </a:extLst>
          </p:cNvPr>
          <p:cNvSpPr txBox="1"/>
          <p:nvPr/>
        </p:nvSpPr>
        <p:spPr>
          <a:xfrm>
            <a:off x="-3" y="1458652"/>
            <a:ext cx="8997043" cy="5399348"/>
          </a:xfrm>
          <a:prstGeom prst="rect">
            <a:avLst/>
          </a:prstGeom>
          <a:solidFill>
            <a:schemeClr val="dk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223293A-1E91-4A9F-BCED-56CC025C650C}"/>
              </a:ext>
            </a:extLst>
          </p:cNvPr>
          <p:cNvSpPr/>
          <p:nvPr/>
        </p:nvSpPr>
        <p:spPr>
          <a:xfrm>
            <a:off x="0" y="2151433"/>
            <a:ext cx="8997043" cy="583096"/>
          </a:xfrm>
          <a:prstGeom prst="rect">
            <a:avLst/>
          </a:prstGeom>
          <a:noFill/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pt-BR" dirty="0"/>
              <a:t>        HOME             SOBRE NÓS            PRODUTO             EQUIPE        CADASTRO           LOGIN </a:t>
            </a:r>
          </a:p>
        </p:txBody>
      </p:sp>
      <p:pic>
        <p:nvPicPr>
          <p:cNvPr id="27" name="Imagem 26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0307FCDD-09FD-44EB-8CB8-DBFE3F2A7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" y="1481719"/>
            <a:ext cx="847305" cy="68688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DCA19370-EC19-4675-815B-1D2C1459AC46}"/>
              </a:ext>
            </a:extLst>
          </p:cNvPr>
          <p:cNvSpPr/>
          <p:nvPr/>
        </p:nvSpPr>
        <p:spPr>
          <a:xfrm>
            <a:off x="862393" y="1458652"/>
            <a:ext cx="1684864" cy="74120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23A78AF-6CCE-4D8D-B089-47DD931F2981}"/>
              </a:ext>
            </a:extLst>
          </p:cNvPr>
          <p:cNvSpPr txBox="1"/>
          <p:nvPr/>
        </p:nvSpPr>
        <p:spPr>
          <a:xfrm>
            <a:off x="846352" y="1491974"/>
            <a:ext cx="1666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gs And Bolts" panose="02000500000000000000" pitchFamily="2" charset="0"/>
              </a:rPr>
              <a:t>CONTROL</a:t>
            </a:r>
          </a:p>
          <a:p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gs And Bolts" panose="02000500000000000000" pitchFamily="2" charset="0"/>
              </a:rPr>
              <a:t>BLOCK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DA47090-8EB5-44B0-AF3B-6B3D84CE5076}"/>
              </a:ext>
            </a:extLst>
          </p:cNvPr>
          <p:cNvSpPr txBox="1"/>
          <p:nvPr/>
        </p:nvSpPr>
        <p:spPr>
          <a:xfrm>
            <a:off x="5180844" y="1644590"/>
            <a:ext cx="427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Soluções em IOT para seus problemas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543C1C7-AEE1-4F88-9C65-686AECBB427A}"/>
              </a:ext>
            </a:extLst>
          </p:cNvPr>
          <p:cNvSpPr txBox="1"/>
          <p:nvPr/>
        </p:nvSpPr>
        <p:spPr>
          <a:xfrm>
            <a:off x="2764971" y="2905780"/>
            <a:ext cx="3331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LOGIN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6193E4C-D196-4734-ABF1-1D0D67AD96FB}"/>
              </a:ext>
            </a:extLst>
          </p:cNvPr>
          <p:cNvSpPr txBox="1"/>
          <p:nvPr/>
        </p:nvSpPr>
        <p:spPr>
          <a:xfrm>
            <a:off x="3371846" y="3635896"/>
            <a:ext cx="2367643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e-mail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86EDC1F-1905-4C39-BE12-1C240474BADB}"/>
              </a:ext>
            </a:extLst>
          </p:cNvPr>
          <p:cNvSpPr txBox="1"/>
          <p:nvPr/>
        </p:nvSpPr>
        <p:spPr>
          <a:xfrm>
            <a:off x="3126917" y="5213410"/>
            <a:ext cx="2857500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Cooper Black" panose="0208090404030B020404" pitchFamily="18" charset="0"/>
              </a:rPr>
              <a:t>LOGIN</a:t>
            </a:r>
            <a:endParaRPr lang="pt-BR" dirty="0">
              <a:solidFill>
                <a:srgbClr val="00B050"/>
              </a:solidFill>
              <a:latin typeface="Cooper Black" panose="0208090404030B0204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2D3B0E0-0D81-4376-BEAE-B8CF39230B7A}"/>
              </a:ext>
            </a:extLst>
          </p:cNvPr>
          <p:cNvSpPr txBox="1"/>
          <p:nvPr/>
        </p:nvSpPr>
        <p:spPr>
          <a:xfrm>
            <a:off x="3371846" y="4359924"/>
            <a:ext cx="2367643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senha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A75A2D5-4184-4EE3-B4F5-E7A117882CEF}"/>
              </a:ext>
            </a:extLst>
          </p:cNvPr>
          <p:cNvSpPr txBox="1"/>
          <p:nvPr/>
        </p:nvSpPr>
        <p:spPr>
          <a:xfrm>
            <a:off x="9138554" y="4238787"/>
            <a:ext cx="3962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CAMPO DE LOGIN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B3520E8-EA1A-4362-851E-170866BC973E}"/>
              </a:ext>
            </a:extLst>
          </p:cNvPr>
          <p:cNvCxnSpPr/>
          <p:nvPr/>
        </p:nvCxnSpPr>
        <p:spPr>
          <a:xfrm>
            <a:off x="5584371" y="3429000"/>
            <a:ext cx="3690258" cy="72932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02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Uma imagem contendo objeto, noite, luz, grande&#10;&#10;Descrição gerada automaticamente">
            <a:extLst>
              <a:ext uri="{FF2B5EF4-FFF2-40B4-BE49-F238E27FC236}">
                <a16:creationId xmlns:a16="http://schemas.microsoft.com/office/drawing/2014/main" id="{B04EE4E6-8735-4B2E-BFC7-A921C32FC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5088" y="0"/>
            <a:ext cx="12192000" cy="68580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FCF6032A-54E5-4D44-B3ED-4F5AF82C64E4}"/>
              </a:ext>
            </a:extLst>
          </p:cNvPr>
          <p:cNvSpPr txBox="1"/>
          <p:nvPr/>
        </p:nvSpPr>
        <p:spPr>
          <a:xfrm>
            <a:off x="3179869" y="1458652"/>
            <a:ext cx="8997043" cy="5399348"/>
          </a:xfrm>
          <a:prstGeom prst="rect">
            <a:avLst/>
          </a:prstGeom>
          <a:solidFill>
            <a:schemeClr val="dk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DCA19370-EC19-4675-815B-1D2C1459AC46}"/>
              </a:ext>
            </a:extLst>
          </p:cNvPr>
          <p:cNvSpPr/>
          <p:nvPr/>
        </p:nvSpPr>
        <p:spPr>
          <a:xfrm>
            <a:off x="862393" y="1458652"/>
            <a:ext cx="1684864" cy="74120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75DE7027-15EE-4523-AF5F-62A63DB2D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035" y="3793883"/>
            <a:ext cx="847305" cy="68688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4E955AD-3B4B-417A-A08D-044DFA1296BF}"/>
              </a:ext>
            </a:extLst>
          </p:cNvPr>
          <p:cNvSpPr txBox="1"/>
          <p:nvPr/>
        </p:nvSpPr>
        <p:spPr>
          <a:xfrm>
            <a:off x="3990953" y="3852414"/>
            <a:ext cx="1666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gs And Bolts" panose="02000500000000000000" pitchFamily="2" charset="0"/>
              </a:rPr>
              <a:t>CONTROL</a:t>
            </a:r>
          </a:p>
          <a:p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gs And Bolts" panose="02000500000000000000" pitchFamily="2" charset="0"/>
              </a:rPr>
              <a:t>BLOCK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1E06874-032C-487A-B140-00E1852A627D}"/>
              </a:ext>
            </a:extLst>
          </p:cNvPr>
          <p:cNvSpPr txBox="1"/>
          <p:nvPr/>
        </p:nvSpPr>
        <p:spPr>
          <a:xfrm>
            <a:off x="4040758" y="3772884"/>
            <a:ext cx="8131627" cy="70788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97362B-DF8F-42DD-8004-560F8D6795B4}"/>
              </a:ext>
            </a:extLst>
          </p:cNvPr>
          <p:cNvSpPr txBox="1"/>
          <p:nvPr/>
        </p:nvSpPr>
        <p:spPr>
          <a:xfrm>
            <a:off x="3170814" y="4637200"/>
            <a:ext cx="420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Rua Haddock Lobo, 595</a:t>
            </a:r>
          </a:p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Cerqueira césar, São Paulo – SP,01414-002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3E2A571-3D40-48EB-B5B3-ECA2AADB31DF}"/>
              </a:ext>
            </a:extLst>
          </p:cNvPr>
          <p:cNvSpPr txBox="1"/>
          <p:nvPr/>
        </p:nvSpPr>
        <p:spPr>
          <a:xfrm>
            <a:off x="3170814" y="5399348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Contato@controlblock.com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42735A-0C98-48F4-85F0-B1B4AFF2B777}"/>
              </a:ext>
            </a:extLst>
          </p:cNvPr>
          <p:cNvSpPr txBox="1"/>
          <p:nvPr/>
        </p:nvSpPr>
        <p:spPr>
          <a:xfrm>
            <a:off x="3179869" y="5834286"/>
            <a:ext cx="216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(11) 4666-2616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6C05BC1-C3A5-488C-9773-FBFC3FA6AA6D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2008414" y="2873829"/>
            <a:ext cx="1162400" cy="208653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C70B1C-4DB1-408F-9FB4-0631ACCCD23C}"/>
              </a:ext>
            </a:extLst>
          </p:cNvPr>
          <p:cNvSpPr txBox="1"/>
          <p:nvPr/>
        </p:nvSpPr>
        <p:spPr>
          <a:xfrm>
            <a:off x="-15088" y="3707277"/>
            <a:ext cx="1684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E-mail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D157BB34-BE38-4B7D-8046-9D95F74BD480}"/>
              </a:ext>
            </a:extLst>
          </p:cNvPr>
          <p:cNvCxnSpPr>
            <a:cxnSpLocks/>
          </p:cNvCxnSpPr>
          <p:nvPr/>
        </p:nvCxnSpPr>
        <p:spPr>
          <a:xfrm flipH="1" flipV="1">
            <a:off x="1365592" y="4314057"/>
            <a:ext cx="1788799" cy="120828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F712C8B-DA65-4F36-9094-39DB05C13EE4}"/>
              </a:ext>
            </a:extLst>
          </p:cNvPr>
          <p:cNvSpPr txBox="1"/>
          <p:nvPr/>
        </p:nvSpPr>
        <p:spPr>
          <a:xfrm>
            <a:off x="31073" y="5395057"/>
            <a:ext cx="1603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contato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C98D68B-E48A-41AD-9888-F34E251C9692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1365592" y="5768680"/>
            <a:ext cx="1814277" cy="25027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5CD7F8D-1B40-4563-A772-1A9137A4FF39}"/>
              </a:ext>
            </a:extLst>
          </p:cNvPr>
          <p:cNvSpPr txBox="1"/>
          <p:nvPr/>
        </p:nvSpPr>
        <p:spPr>
          <a:xfrm>
            <a:off x="1114014" y="2307582"/>
            <a:ext cx="178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endereço</a:t>
            </a: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BEA94619-A7F0-4631-9DAD-927375CAC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341" y="6506867"/>
            <a:ext cx="415851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© Copyright 2001-2019 Copyright.com.br - All Rights Reserved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711074D-C1C8-4550-AD6C-8FFB29D6AF13}"/>
              </a:ext>
            </a:extLst>
          </p:cNvPr>
          <p:cNvSpPr txBox="1"/>
          <p:nvPr/>
        </p:nvSpPr>
        <p:spPr>
          <a:xfrm>
            <a:off x="8033657" y="5115387"/>
            <a:ext cx="2873829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E-mail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B2A10972-E2D1-4DDE-AD89-069C8621B4E1}"/>
              </a:ext>
            </a:extLst>
          </p:cNvPr>
          <p:cNvSpPr/>
          <p:nvPr/>
        </p:nvSpPr>
        <p:spPr>
          <a:xfrm>
            <a:off x="8033657" y="5657369"/>
            <a:ext cx="2873829" cy="1092497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Digite sua mensagem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DC28F928-8E0F-4A17-BA10-5D72C8A0A47F}"/>
              </a:ext>
            </a:extLst>
          </p:cNvPr>
          <p:cNvSpPr/>
          <p:nvPr/>
        </p:nvSpPr>
        <p:spPr>
          <a:xfrm>
            <a:off x="8106571" y="4637200"/>
            <a:ext cx="2459905" cy="323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FALE CONOSCO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87C6ABD-A3FD-440A-AF25-BB84F8DF7F37}"/>
              </a:ext>
            </a:extLst>
          </p:cNvPr>
          <p:cNvCxnSpPr>
            <a:cxnSpLocks/>
          </p:cNvCxnSpPr>
          <p:nvPr/>
        </p:nvCxnSpPr>
        <p:spPr>
          <a:xfrm flipH="1" flipV="1">
            <a:off x="2008414" y="1458652"/>
            <a:ext cx="6433458" cy="350171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7E2D4ED-D3EF-490F-AB37-FA3FB0EDA367}"/>
              </a:ext>
            </a:extLst>
          </p:cNvPr>
          <p:cNvSpPr txBox="1"/>
          <p:nvPr/>
        </p:nvSpPr>
        <p:spPr>
          <a:xfrm>
            <a:off x="342081" y="950821"/>
            <a:ext cx="28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SUGESTÕES E DUVIDAS</a:t>
            </a:r>
          </a:p>
        </p:txBody>
      </p:sp>
    </p:spTree>
    <p:extLst>
      <p:ext uri="{BB962C8B-B14F-4D97-AF65-F5344CB8AC3E}">
        <p14:creationId xmlns:p14="http://schemas.microsoft.com/office/powerpoint/2010/main" val="2661144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183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Cogs And Bolts</vt:lpstr>
      <vt:lpstr>Cooper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lucass.torress7@gmail.com</dc:creator>
  <cp:lastModifiedBy>lucass.torress7@gmail.com</cp:lastModifiedBy>
  <cp:revision>6</cp:revision>
  <dcterms:created xsi:type="dcterms:W3CDTF">2019-09-26T00:35:09Z</dcterms:created>
  <dcterms:modified xsi:type="dcterms:W3CDTF">2019-09-26T04:46:32Z</dcterms:modified>
</cp:coreProperties>
</file>