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64" r:id="rId6"/>
    <p:sldId id="278" r:id="rId7"/>
    <p:sldId id="259" r:id="rId8"/>
    <p:sldId id="265" r:id="rId9"/>
    <p:sldId id="266" r:id="rId10"/>
    <p:sldId id="267" r:id="rId11"/>
    <p:sldId id="268" r:id="rId12"/>
    <p:sldId id="272" r:id="rId13"/>
    <p:sldId id="260" r:id="rId14"/>
    <p:sldId id="277" r:id="rId15"/>
    <p:sldId id="282" r:id="rId16"/>
    <p:sldId id="269" r:id="rId17"/>
    <p:sldId id="261" r:id="rId18"/>
    <p:sldId id="273" r:id="rId19"/>
    <p:sldId id="279" r:id="rId20"/>
    <p:sldId id="281" r:id="rId21"/>
    <p:sldId id="275" r:id="rId22"/>
    <p:sldId id="28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D7184-1E5C-471A-A0B0-76F2F4FC3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3E0D8-9439-4486-94FB-BA101F494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2DDF7-DC8D-4E00-B98D-FE599C04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BB9953-8796-475A-89A3-EE8D7C8A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04915-DEDD-4111-9261-4EC7FF7A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7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96FE3-0FDF-4751-9C57-0C1DE7A9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B0A89C-0A99-4C63-81A9-B5DE6F4BB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951FB-8F35-42F4-B1CF-D9EC29E4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90E525-CE2E-4B71-8395-30D48509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AF716-71E4-492D-8F46-0A7DF627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98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578C8-F9F3-42E9-BC76-DA995797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47160E-5171-475C-A3BD-97756B18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8CDB5-EE22-4D09-BE90-D0D6E768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E7673-27FB-4985-9E72-8692854F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B2B5DC-1A82-47CF-8918-E2B3544F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2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A91BA-FC86-481F-9EE2-0C1CCF4E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785B1-CDC3-48B1-ADF7-7BA960C7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C849B-B4DF-493D-AA7E-8081E85A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E31EF2-1C6C-498C-AB8E-95C40953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1E59A1-623E-4768-A36E-8A024A4C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2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830E6-C102-4632-B9CD-84295464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DCB4EF-BF5E-4109-A7FD-9B4C2912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AB027-E2F1-4B78-84C3-06EE87EF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5D186-4766-4DEB-805B-D40E4345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B5866-AA71-43EB-83C2-19ADCDC8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63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8276A-EF14-45DD-8391-2BEC519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DA1D1-022F-4D8F-95AB-66FB06766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7E5191-AC41-49B4-84F1-7CDB0438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8F9AD9-024C-4166-8AA8-091C23E8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23503-03ED-48FA-9A95-D3676D60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DBB79-F8D3-412A-A358-B21D8A49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4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9EE-B295-4F1B-AFEC-FC3FEFE8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C03D81-AF9C-4066-8DFD-E4627C46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81E91F-468B-41C4-BBA5-B727650A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F0C25F-6013-414B-A303-5202CCFF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E3B450-B9C6-4EF9-9D99-57C9FAE2D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C62017-ACEA-4AB4-A2AB-567FEBF4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B1FB3A-804D-43E7-810C-F5D4EFBC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5C3324-ABC3-4C4D-BD92-038D7637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2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DA74C-153E-45E4-9710-32B08708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A49731-7CCE-4E34-BB1A-E6575E3B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DCCDDC-AE9D-48D4-8B25-C99503DA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914112-5D35-4A3D-B48E-8A2D135F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67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7832B9-215B-4877-8EAF-CDCE0998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204AD6-5031-4F4D-BFF6-C648383D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8F5F8D-1302-4A22-9E16-13F3227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73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5D3BB-9FCC-4E7B-A0C2-1337C1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F5DBF-1ED0-4DDC-9BBF-B7EE2208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C656D7-D217-4EDF-B9A2-2A68C40A5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3FB5A5-E083-46F9-98C5-01571EA4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3F924-67A1-49CA-9025-DBF51D94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9F690E-8AC8-47B5-A537-1E5E641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2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73D6C-5F18-4CAF-B073-1A99DB1D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7CB361-E943-42FE-A141-00A3EDDBC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6855B7-0B84-4037-8A6C-85AE3E333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447EC3-69EE-4788-9457-6776DAD6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19C4-2CC2-47F5-B7B6-CB2EDBEE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54FCA5-703F-461F-8541-CE13CCFB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4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E35E6D-AFF0-45F5-9BE4-3D13A633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0D470F-EA88-420D-A257-DE7347B3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1AF93-3633-46F0-956E-7714ED240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95AF78-76A3-4C1D-9533-17CF11D23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0EEE9-B6E0-4D14-9CCD-A2BB96802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Uma imagem contendo preto, placa, placar&#10;&#10;Descrição gerada automaticamente">
            <a:extLst>
              <a:ext uri="{FF2B5EF4-FFF2-40B4-BE49-F238E27FC236}">
                <a16:creationId xmlns:a16="http://schemas.microsoft.com/office/drawing/2014/main" id="{193FDC28-9618-4F8A-98F7-DF01F597A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5900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377" y="2055813"/>
            <a:ext cx="8087389" cy="27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9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58EE43D-2898-4B24-A3AB-4A17C25D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76" y="2000618"/>
            <a:ext cx="8094901" cy="27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6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7647402-8D6E-4956-AB60-D1BF7638D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49"/>
          <a:stretch/>
        </p:blipFill>
        <p:spPr>
          <a:xfrm>
            <a:off x="3858988" y="2055813"/>
            <a:ext cx="8144987" cy="266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4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4707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86" y="843990"/>
            <a:ext cx="6852573" cy="53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0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26"/>
          <a:stretch/>
        </p:blipFill>
        <p:spPr>
          <a:xfrm>
            <a:off x="0" y="0"/>
            <a:ext cx="12192000" cy="1815548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AD9EBB3-6C72-4B4A-825F-1A4A0058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21" y="2075783"/>
            <a:ext cx="6878010" cy="4782217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409390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Retângulo 6"/>
          <p:cNvSpPr/>
          <p:nvPr/>
        </p:nvSpPr>
        <p:spPr>
          <a:xfrm>
            <a:off x="-65315" y="0"/>
            <a:ext cx="3879669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3" y="1847443"/>
            <a:ext cx="3824327" cy="34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1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7534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782072"/>
          </a:xfrm>
        </p:spPr>
      </p:pic>
    </p:spTree>
    <p:extLst>
      <p:ext uri="{BB962C8B-B14F-4D97-AF65-F5344CB8AC3E}">
        <p14:creationId xmlns:p14="http://schemas.microsoft.com/office/powerpoint/2010/main" val="190615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DB397C-A5A8-4ECC-9F64-D71E2428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261" y="159026"/>
            <a:ext cx="6245106" cy="658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4913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0206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678"/>
            <a:ext cx="12192000" cy="6965678"/>
          </a:xfrm>
        </p:spPr>
      </p:pic>
    </p:spTree>
    <p:extLst>
      <p:ext uri="{BB962C8B-B14F-4D97-AF65-F5344CB8AC3E}">
        <p14:creationId xmlns:p14="http://schemas.microsoft.com/office/powerpoint/2010/main" val="249539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365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3651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EC7C9C2-33BD-4F8D-8541-AA359E6C2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093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313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3AB6790-9345-48BD-A0C3-FF7DA5F2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20" y="1226861"/>
            <a:ext cx="6767990" cy="46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1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3186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7" y="2055813"/>
            <a:ext cx="8025086" cy="29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1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203" y="1993038"/>
            <a:ext cx="8026273" cy="36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Garcia</dc:creator>
  <cp:lastModifiedBy>lucass.torress7@gmail.com</cp:lastModifiedBy>
  <cp:revision>54</cp:revision>
  <dcterms:created xsi:type="dcterms:W3CDTF">2019-11-09T16:58:34Z</dcterms:created>
  <dcterms:modified xsi:type="dcterms:W3CDTF">2019-12-09T14:37:26Z</dcterms:modified>
</cp:coreProperties>
</file>