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72" r:id="rId12"/>
    <p:sldId id="274" r:id="rId13"/>
    <p:sldId id="268" r:id="rId14"/>
    <p:sldId id="271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A5A484-6674-47A7-A76F-83C5C144014D}" v="5" dt="2019-10-21T01:58:44.5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lton Jr" userId="ad12984f3bc06450" providerId="LiveId" clId="{11A5A484-6674-47A7-A76F-83C5C144014D}"/>
    <pc:docChg chg="undo redo custSel mod addSld delSld modSld sldOrd">
      <pc:chgData name="Amilton Jr" userId="ad12984f3bc06450" providerId="LiveId" clId="{11A5A484-6674-47A7-A76F-83C5C144014D}" dt="2019-10-21T01:59:04.875" v="189" actId="1076"/>
      <pc:docMkLst>
        <pc:docMk/>
      </pc:docMkLst>
      <pc:sldChg chg="modSp">
        <pc:chgData name="Amilton Jr" userId="ad12984f3bc06450" providerId="LiveId" clId="{11A5A484-6674-47A7-A76F-83C5C144014D}" dt="2019-10-21T01:53:45.702" v="74" actId="2711"/>
        <pc:sldMkLst>
          <pc:docMk/>
          <pc:sldMk cId="3312039311" sldId="260"/>
        </pc:sldMkLst>
        <pc:spChg chg="mod">
          <ac:chgData name="Amilton Jr" userId="ad12984f3bc06450" providerId="LiveId" clId="{11A5A484-6674-47A7-A76F-83C5C144014D}" dt="2019-10-21T01:53:23.772" v="70" actId="2711"/>
          <ac:spMkLst>
            <pc:docMk/>
            <pc:sldMk cId="3312039311" sldId="260"/>
            <ac:spMk id="6" creationId="{1BBF277C-442D-4A6D-B886-DFDF3933062D}"/>
          </ac:spMkLst>
        </pc:spChg>
        <pc:spChg chg="mod">
          <ac:chgData name="Amilton Jr" userId="ad12984f3bc06450" providerId="LiveId" clId="{11A5A484-6674-47A7-A76F-83C5C144014D}" dt="2019-10-21T01:53:45.702" v="74" actId="2711"/>
          <ac:spMkLst>
            <pc:docMk/>
            <pc:sldMk cId="3312039311" sldId="260"/>
            <ac:spMk id="7" creationId="{5A2FDB67-8B38-4974-A336-07E8F1C5A6D6}"/>
          </ac:spMkLst>
        </pc:spChg>
        <pc:spChg chg="mod">
          <ac:chgData name="Amilton Jr" userId="ad12984f3bc06450" providerId="LiveId" clId="{11A5A484-6674-47A7-A76F-83C5C144014D}" dt="2019-10-21T01:53:45.702" v="74" actId="2711"/>
          <ac:spMkLst>
            <pc:docMk/>
            <pc:sldMk cId="3312039311" sldId="260"/>
            <ac:spMk id="8" creationId="{20057B7B-90E6-4955-8393-B8A7E4427835}"/>
          </ac:spMkLst>
        </pc:spChg>
        <pc:spChg chg="mod">
          <ac:chgData name="Amilton Jr" userId="ad12984f3bc06450" providerId="LiveId" clId="{11A5A484-6674-47A7-A76F-83C5C144014D}" dt="2019-10-21T01:53:45.702" v="74" actId="2711"/>
          <ac:spMkLst>
            <pc:docMk/>
            <pc:sldMk cId="3312039311" sldId="260"/>
            <ac:spMk id="13" creationId="{FD4A7CF0-DC38-4AC3-B269-187DB5CFD5ED}"/>
          </ac:spMkLst>
        </pc:spChg>
      </pc:sldChg>
      <pc:sldChg chg="addSp delSp modSp">
        <pc:chgData name="Amilton Jr" userId="ad12984f3bc06450" providerId="LiveId" clId="{11A5A484-6674-47A7-A76F-83C5C144014D}" dt="2019-10-21T01:53:58.497" v="75" actId="2711"/>
        <pc:sldMkLst>
          <pc:docMk/>
          <pc:sldMk cId="3556123582" sldId="261"/>
        </pc:sldMkLst>
        <pc:spChg chg="mod">
          <ac:chgData name="Amilton Jr" userId="ad12984f3bc06450" providerId="LiveId" clId="{11A5A484-6674-47A7-A76F-83C5C144014D}" dt="2019-10-21T01:53:58.497" v="75" actId="2711"/>
          <ac:spMkLst>
            <pc:docMk/>
            <pc:sldMk cId="3556123582" sldId="261"/>
            <ac:spMk id="4" creationId="{CC213A2F-3DD1-4F69-B52E-7A39F4680115}"/>
          </ac:spMkLst>
        </pc:spChg>
        <pc:spChg chg="del">
          <ac:chgData name="Amilton Jr" userId="ad12984f3bc06450" providerId="LiveId" clId="{11A5A484-6674-47A7-A76F-83C5C144014D}" dt="2019-10-21T01:48:13.037" v="2" actId="478"/>
          <ac:spMkLst>
            <pc:docMk/>
            <pc:sldMk cId="3556123582" sldId="261"/>
            <ac:spMk id="6" creationId="{360E9249-D1AA-4F83-B37F-81D98D658848}"/>
          </ac:spMkLst>
        </pc:spChg>
        <pc:picChg chg="add mod">
          <ac:chgData name="Amilton Jr" userId="ad12984f3bc06450" providerId="LiveId" clId="{11A5A484-6674-47A7-A76F-83C5C144014D}" dt="2019-10-21T01:48:18.494" v="4" actId="1076"/>
          <ac:picMkLst>
            <pc:docMk/>
            <pc:sldMk cId="3556123582" sldId="261"/>
            <ac:picMk id="2" creationId="{B4B45C18-975A-4189-A681-5853606EC525}"/>
          </ac:picMkLst>
        </pc:picChg>
        <pc:picChg chg="add del">
          <ac:chgData name="Amilton Jr" userId="ad12984f3bc06450" providerId="LiveId" clId="{11A5A484-6674-47A7-A76F-83C5C144014D}" dt="2019-10-21T01:48:10.373" v="1" actId="478"/>
          <ac:picMkLst>
            <pc:docMk/>
            <pc:sldMk cId="3556123582" sldId="261"/>
            <ac:picMk id="5" creationId="{91E009F8-34B0-40DF-8DAC-294F04ABF0E9}"/>
          </ac:picMkLst>
        </pc:picChg>
      </pc:sldChg>
      <pc:sldChg chg="modSp">
        <pc:chgData name="Amilton Jr" userId="ad12984f3bc06450" providerId="LiveId" clId="{11A5A484-6674-47A7-A76F-83C5C144014D}" dt="2019-10-21T01:54:04.455" v="76" actId="2711"/>
        <pc:sldMkLst>
          <pc:docMk/>
          <pc:sldMk cId="2355396328" sldId="262"/>
        </pc:sldMkLst>
        <pc:spChg chg="mod">
          <ac:chgData name="Amilton Jr" userId="ad12984f3bc06450" providerId="LiveId" clId="{11A5A484-6674-47A7-A76F-83C5C144014D}" dt="2019-10-21T01:54:04.455" v="76" actId="2711"/>
          <ac:spMkLst>
            <pc:docMk/>
            <pc:sldMk cId="2355396328" sldId="262"/>
            <ac:spMk id="3" creationId="{BF1F035C-B3CE-4CD7-B935-1EF938E567AD}"/>
          </ac:spMkLst>
        </pc:spChg>
      </pc:sldChg>
      <pc:sldChg chg="modSp">
        <pc:chgData name="Amilton Jr" userId="ad12984f3bc06450" providerId="LiveId" clId="{11A5A484-6674-47A7-A76F-83C5C144014D}" dt="2019-10-21T01:54:58.282" v="83" actId="255"/>
        <pc:sldMkLst>
          <pc:docMk/>
          <pc:sldMk cId="3688191614" sldId="263"/>
        </pc:sldMkLst>
        <pc:spChg chg="mod">
          <ac:chgData name="Amilton Jr" userId="ad12984f3bc06450" providerId="LiveId" clId="{11A5A484-6674-47A7-A76F-83C5C144014D}" dt="2019-10-21T01:54:58.282" v="83" actId="255"/>
          <ac:spMkLst>
            <pc:docMk/>
            <pc:sldMk cId="3688191614" sldId="263"/>
            <ac:spMk id="3" creationId="{BF1F035C-B3CE-4CD7-B935-1EF938E567AD}"/>
          </ac:spMkLst>
        </pc:spChg>
      </pc:sldChg>
      <pc:sldChg chg="modSp">
        <pc:chgData name="Amilton Jr" userId="ad12984f3bc06450" providerId="LiveId" clId="{11A5A484-6674-47A7-A76F-83C5C144014D}" dt="2019-10-21T01:54:10.352" v="77" actId="2711"/>
        <pc:sldMkLst>
          <pc:docMk/>
          <pc:sldMk cId="1536616728" sldId="266"/>
        </pc:sldMkLst>
        <pc:spChg chg="mod">
          <ac:chgData name="Amilton Jr" userId="ad12984f3bc06450" providerId="LiveId" clId="{11A5A484-6674-47A7-A76F-83C5C144014D}" dt="2019-10-21T01:54:10.352" v="77" actId="2711"/>
          <ac:spMkLst>
            <pc:docMk/>
            <pc:sldMk cId="1536616728" sldId="266"/>
            <ac:spMk id="2" creationId="{8BC56C71-4680-4AA5-812E-912A593164B9}"/>
          </ac:spMkLst>
        </pc:spChg>
      </pc:sldChg>
      <pc:sldChg chg="addSp delSp modSp mod setBg">
        <pc:chgData name="Amilton Jr" userId="ad12984f3bc06450" providerId="LiveId" clId="{11A5A484-6674-47A7-A76F-83C5C144014D}" dt="2019-10-21T01:54:18.025" v="78" actId="2711"/>
        <pc:sldMkLst>
          <pc:docMk/>
          <pc:sldMk cId="122470845" sldId="267"/>
        </pc:sldMkLst>
        <pc:spChg chg="mod">
          <ac:chgData name="Amilton Jr" userId="ad12984f3bc06450" providerId="LiveId" clId="{11A5A484-6674-47A7-A76F-83C5C144014D}" dt="2019-10-21T01:54:18.025" v="78" actId="2711"/>
          <ac:spMkLst>
            <pc:docMk/>
            <pc:sldMk cId="122470845" sldId="267"/>
            <ac:spMk id="2" creationId="{8BC56C71-4680-4AA5-812E-912A593164B9}"/>
          </ac:spMkLst>
        </pc:spChg>
        <pc:spChg chg="del">
          <ac:chgData name="Amilton Jr" userId="ad12984f3bc06450" providerId="LiveId" clId="{11A5A484-6674-47A7-A76F-83C5C144014D}" dt="2019-10-21T01:51:49.298" v="6" actId="478"/>
          <ac:spMkLst>
            <pc:docMk/>
            <pc:sldMk cId="122470845" sldId="267"/>
            <ac:spMk id="3" creationId="{2272F8D8-67FB-48CE-8E34-F24D5C2BC4A5}"/>
          </ac:spMkLst>
        </pc:spChg>
        <pc:spChg chg="del">
          <ac:chgData name="Amilton Jr" userId="ad12984f3bc06450" providerId="LiveId" clId="{11A5A484-6674-47A7-A76F-83C5C144014D}" dt="2019-10-21T01:52:19.982" v="9" actId="26606"/>
          <ac:spMkLst>
            <pc:docMk/>
            <pc:sldMk cId="122470845" sldId="267"/>
            <ac:spMk id="9" creationId="{C5E6CFF1-2F42-4E10-9A97-F116F46F53FE}"/>
          </ac:spMkLst>
        </pc:spChg>
        <pc:spChg chg="add">
          <ac:chgData name="Amilton Jr" userId="ad12984f3bc06450" providerId="LiveId" clId="{11A5A484-6674-47A7-A76F-83C5C144014D}" dt="2019-10-21T01:52:19.982" v="9" actId="26606"/>
          <ac:spMkLst>
            <pc:docMk/>
            <pc:sldMk cId="122470845" sldId="267"/>
            <ac:spMk id="16" creationId="{71B2258F-86CA-4D4D-8270-BC05FCDEBFB3}"/>
          </ac:spMkLst>
        </pc:spChg>
        <pc:picChg chg="mod">
          <ac:chgData name="Amilton Jr" userId="ad12984f3bc06450" providerId="LiveId" clId="{11A5A484-6674-47A7-A76F-83C5C144014D}" dt="2019-10-21T01:52:32.833" v="10" actId="29295"/>
          <ac:picMkLst>
            <pc:docMk/>
            <pc:sldMk cId="122470845" sldId="267"/>
            <ac:picMk id="4" creationId="{C4AA4AA6-9FF7-48CB-98A0-A66DBA2FE0BA}"/>
          </ac:picMkLst>
        </pc:picChg>
        <pc:cxnChg chg="del">
          <ac:chgData name="Amilton Jr" userId="ad12984f3bc06450" providerId="LiveId" clId="{11A5A484-6674-47A7-A76F-83C5C144014D}" dt="2019-10-21T01:52:19.982" v="9" actId="26606"/>
          <ac:cxnSpMkLst>
            <pc:docMk/>
            <pc:sldMk cId="122470845" sldId="267"/>
            <ac:cxnSpMk id="11" creationId="{67182200-4859-4C8D-BCBB-55B245C28BA3}"/>
          </ac:cxnSpMkLst>
        </pc:cxnChg>
      </pc:sldChg>
      <pc:sldChg chg="modSp">
        <pc:chgData name="Amilton Jr" userId="ad12984f3bc06450" providerId="LiveId" clId="{11A5A484-6674-47A7-A76F-83C5C144014D}" dt="2019-10-21T01:55:49.661" v="86" actId="14100"/>
        <pc:sldMkLst>
          <pc:docMk/>
          <pc:sldMk cId="2113097928" sldId="268"/>
        </pc:sldMkLst>
        <pc:spChg chg="mod">
          <ac:chgData name="Amilton Jr" userId="ad12984f3bc06450" providerId="LiveId" clId="{11A5A484-6674-47A7-A76F-83C5C144014D}" dt="2019-10-21T01:55:49.661" v="86" actId="14100"/>
          <ac:spMkLst>
            <pc:docMk/>
            <pc:sldMk cId="2113097928" sldId="268"/>
            <ac:spMk id="3" creationId="{BF1F035C-B3CE-4CD7-B935-1EF938E567AD}"/>
          </ac:spMkLst>
        </pc:spChg>
      </pc:sldChg>
      <pc:sldChg chg="del">
        <pc:chgData name="Amilton Jr" userId="ad12984f3bc06450" providerId="LiveId" clId="{11A5A484-6674-47A7-A76F-83C5C144014D}" dt="2019-10-21T01:54:25.817" v="79" actId="2696"/>
        <pc:sldMkLst>
          <pc:docMk/>
          <pc:sldMk cId="3484148446" sldId="269"/>
        </pc:sldMkLst>
      </pc:sldChg>
      <pc:sldChg chg="del">
        <pc:chgData name="Amilton Jr" userId="ad12984f3bc06450" providerId="LiveId" clId="{11A5A484-6674-47A7-A76F-83C5C144014D}" dt="2019-10-21T01:54:28.894" v="80" actId="2696"/>
        <pc:sldMkLst>
          <pc:docMk/>
          <pc:sldMk cId="2989240547" sldId="270"/>
        </pc:sldMkLst>
      </pc:sldChg>
      <pc:sldChg chg="addSp delSp modSp add del">
        <pc:chgData name="Amilton Jr" userId="ad12984f3bc06450" providerId="LiveId" clId="{11A5A484-6674-47A7-A76F-83C5C144014D}" dt="2019-10-21T01:57:06.496" v="103" actId="1076"/>
        <pc:sldMkLst>
          <pc:docMk/>
          <pc:sldMk cId="4171364791" sldId="271"/>
        </pc:sldMkLst>
        <pc:spChg chg="mod">
          <ac:chgData name="Amilton Jr" userId="ad12984f3bc06450" providerId="LiveId" clId="{11A5A484-6674-47A7-A76F-83C5C144014D}" dt="2019-10-21T01:57:06.496" v="103" actId="1076"/>
          <ac:spMkLst>
            <pc:docMk/>
            <pc:sldMk cId="4171364791" sldId="271"/>
            <ac:spMk id="2" creationId="{8BC56C71-4680-4AA5-812E-912A593164B9}"/>
          </ac:spMkLst>
        </pc:spChg>
        <pc:spChg chg="del mod">
          <ac:chgData name="Amilton Jr" userId="ad12984f3bc06450" providerId="LiveId" clId="{11A5A484-6674-47A7-A76F-83C5C144014D}" dt="2019-10-21T01:56:43.199" v="90" actId="478"/>
          <ac:spMkLst>
            <pc:docMk/>
            <pc:sldMk cId="4171364791" sldId="271"/>
            <ac:spMk id="3" creationId="{2272F8D8-67FB-48CE-8E34-F24D5C2BC4A5}"/>
          </ac:spMkLst>
        </pc:spChg>
        <pc:spChg chg="del">
          <ac:chgData name="Amilton Jr" userId="ad12984f3bc06450" providerId="LiveId" clId="{11A5A484-6674-47A7-A76F-83C5C144014D}" dt="2019-10-21T01:56:40.134" v="89" actId="26606"/>
          <ac:spMkLst>
            <pc:docMk/>
            <pc:sldMk cId="4171364791" sldId="271"/>
            <ac:spMk id="9" creationId="{C5E6CFF1-2F42-4E10-9A97-F116F46F53FE}"/>
          </ac:spMkLst>
        </pc:spChg>
        <pc:spChg chg="add">
          <ac:chgData name="Amilton Jr" userId="ad12984f3bc06450" providerId="LiveId" clId="{11A5A484-6674-47A7-A76F-83C5C144014D}" dt="2019-10-21T01:56:40.134" v="89" actId="26606"/>
          <ac:spMkLst>
            <pc:docMk/>
            <pc:sldMk cId="4171364791" sldId="271"/>
            <ac:spMk id="16" creationId="{9228552E-C8B1-4A80-8448-0787CE0FC704}"/>
          </ac:spMkLst>
        </pc:spChg>
        <pc:cxnChg chg="del">
          <ac:chgData name="Amilton Jr" userId="ad12984f3bc06450" providerId="LiveId" clId="{11A5A484-6674-47A7-A76F-83C5C144014D}" dt="2019-10-21T01:56:40.134" v="89" actId="26606"/>
          <ac:cxnSpMkLst>
            <pc:docMk/>
            <pc:sldMk cId="4171364791" sldId="271"/>
            <ac:cxnSpMk id="11" creationId="{67182200-4859-4C8D-BCBB-55B245C28BA3}"/>
          </ac:cxnSpMkLst>
        </pc:cxnChg>
      </pc:sldChg>
      <pc:sldChg chg="modSp">
        <pc:chgData name="Amilton Jr" userId="ad12984f3bc06450" providerId="LiveId" clId="{11A5A484-6674-47A7-A76F-83C5C144014D}" dt="2019-10-21T01:54:42.280" v="82" actId="2711"/>
        <pc:sldMkLst>
          <pc:docMk/>
          <pc:sldMk cId="3986310132" sldId="272"/>
        </pc:sldMkLst>
        <pc:spChg chg="mod">
          <ac:chgData name="Amilton Jr" userId="ad12984f3bc06450" providerId="LiveId" clId="{11A5A484-6674-47A7-A76F-83C5C144014D}" dt="2019-10-21T01:54:42.280" v="82" actId="2711"/>
          <ac:spMkLst>
            <pc:docMk/>
            <pc:sldMk cId="3986310132" sldId="272"/>
            <ac:spMk id="3" creationId="{BF1F035C-B3CE-4CD7-B935-1EF938E567AD}"/>
          </ac:spMkLst>
        </pc:spChg>
      </pc:sldChg>
      <pc:sldChg chg="addSp delSp modSp add del">
        <pc:chgData name="Amilton Jr" userId="ad12984f3bc06450" providerId="LiveId" clId="{11A5A484-6674-47A7-A76F-83C5C144014D}" dt="2019-10-21T01:58:37.408" v="134" actId="2696"/>
        <pc:sldMkLst>
          <pc:docMk/>
          <pc:sldMk cId="2707387062" sldId="273"/>
        </pc:sldMkLst>
        <pc:spChg chg="del">
          <ac:chgData name="Amilton Jr" userId="ad12984f3bc06450" providerId="LiveId" clId="{11A5A484-6674-47A7-A76F-83C5C144014D}" dt="2019-10-21T01:58:29.892" v="132" actId="478"/>
          <ac:spMkLst>
            <pc:docMk/>
            <pc:sldMk cId="2707387062" sldId="273"/>
            <ac:spMk id="2" creationId="{F840DAB0-7BDD-4958-A02A-CAC7920F92BF}"/>
          </ac:spMkLst>
        </pc:spChg>
        <pc:spChg chg="del">
          <ac:chgData name="Amilton Jr" userId="ad12984f3bc06450" providerId="LiveId" clId="{11A5A484-6674-47A7-A76F-83C5C144014D}" dt="2019-10-21T01:58:26.830" v="131" actId="478"/>
          <ac:spMkLst>
            <pc:docMk/>
            <pc:sldMk cId="2707387062" sldId="273"/>
            <ac:spMk id="3" creationId="{BF582580-36CB-4F6F-BA32-5B75006AC480}"/>
          </ac:spMkLst>
        </pc:spChg>
        <pc:picChg chg="add del mod ord">
          <ac:chgData name="Amilton Jr" userId="ad12984f3bc06450" providerId="LiveId" clId="{11A5A484-6674-47A7-A76F-83C5C144014D}" dt="2019-10-21T01:58:23.856" v="130" actId="167"/>
          <ac:picMkLst>
            <pc:docMk/>
            <pc:sldMk cId="2707387062" sldId="273"/>
            <ac:picMk id="4" creationId="{F9564841-70EA-48F4-8CB7-DEF7873ECDF8}"/>
          </ac:picMkLst>
        </pc:picChg>
      </pc:sldChg>
      <pc:sldChg chg="modSp add ord">
        <pc:chgData name="Amilton Jr" userId="ad12984f3bc06450" providerId="LiveId" clId="{11A5A484-6674-47A7-A76F-83C5C144014D}" dt="2019-10-21T01:59:04.875" v="189" actId="1076"/>
        <pc:sldMkLst>
          <pc:docMk/>
          <pc:sldMk cId="1740483682" sldId="274"/>
        </pc:sldMkLst>
        <pc:spChg chg="mod">
          <ac:chgData name="Amilton Jr" userId="ad12984f3bc06450" providerId="LiveId" clId="{11A5A484-6674-47A7-A76F-83C5C144014D}" dt="2019-10-21T01:59:02.384" v="188" actId="14100"/>
          <ac:spMkLst>
            <pc:docMk/>
            <pc:sldMk cId="1740483682" sldId="274"/>
            <ac:spMk id="2" creationId="{8BC56C71-4680-4AA5-812E-912A593164B9}"/>
          </ac:spMkLst>
        </pc:spChg>
        <pc:picChg chg="mod">
          <ac:chgData name="Amilton Jr" userId="ad12984f3bc06450" providerId="LiveId" clId="{11A5A484-6674-47A7-A76F-83C5C144014D}" dt="2019-10-21T01:59:04.875" v="189" actId="1076"/>
          <ac:picMkLst>
            <pc:docMk/>
            <pc:sldMk cId="1740483682" sldId="274"/>
            <ac:picMk id="4" creationId="{C4AA4AA6-9FF7-48CB-98A0-A66DBA2FE0B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4FD0-5280-45FD-BC04-BF9A40302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D78BA-E58D-4300-915F-15B794344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B882B-E862-4954-838C-88C5BF1DF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361F-9B3E-4AC8-BA95-CA8AA4980469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44CB5-8626-47A4-B8C2-FBAD8AF1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07E78-A3FE-40A6-9174-4E56F653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5555-687E-4E94-AC5C-A34F100160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38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C696D-DF9A-4A70-9A69-00B2AE34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9F684-FC1B-4CF5-A969-2771142E4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89396-B325-4B3A-A5C4-7C602002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361F-9B3E-4AC8-BA95-CA8AA4980469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D1806-7AC1-40C5-9376-42FFAA5E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760AE-A614-4EAF-B038-ADC4C1B6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5555-687E-4E94-AC5C-A34F100160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85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AF22FB-DA53-4C12-9395-B2BEF109D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A8EF5-38DC-4570-A39F-E1E604E8B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411DA-6C5B-480D-B0A9-FD825C0F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361F-9B3E-4AC8-BA95-CA8AA4980469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093F6-3DFF-4F57-9BFA-9783475C9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0F1EA-D380-4E42-9D96-1F439356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5555-687E-4E94-AC5C-A34F100160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59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6EB9-FE7B-4BB3-8A2C-0C3177F32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BE626-FF27-4A00-A05A-794BA3C78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140D3-4517-48E3-8837-B81B0454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361F-9B3E-4AC8-BA95-CA8AA4980469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D4C7A-87E8-4ABC-AA42-C3CBBCEA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52CC2-E574-4B89-AEA0-5C76FAAA4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5555-687E-4E94-AC5C-A34F100160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52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2841-9A7E-4BF2-BF4C-834886A9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A0FDA-BACB-4DFF-B3E0-B567440D0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3110F-8362-4F7D-A62E-F461C1815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361F-9B3E-4AC8-BA95-CA8AA4980469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A6F4F-E21A-4200-8F11-E173E5A1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5D18B-9DB4-47DF-AB29-7AE867A7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5555-687E-4E94-AC5C-A34F100160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22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2AFAB-2829-4F52-A857-F9BCC0E1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CCD93-B527-4C34-B6A9-C0F8BB3FA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176D6-7082-4B45-8D9C-67AFCF9C1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4C874-BA02-4532-8ED3-D94A6937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361F-9B3E-4AC8-BA95-CA8AA4980469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1463F-8812-4D78-92E5-68EF6849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F92AB-E230-4CCC-BCCE-5AADA10A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5555-687E-4E94-AC5C-A34F100160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09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5A7A-9D0A-459C-8389-584F0BFE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67DA0-EECD-4004-9594-1F4DF4272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7ABE9-2F56-43AC-B72D-110C440A5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B69FA-8513-4C1A-82AE-12BB67A89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D9F2EA-CA1C-49CD-A401-EC895F083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22174-E89A-4E81-B32A-6C3B91DE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361F-9B3E-4AC8-BA95-CA8AA4980469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62DF5-6927-469D-B583-157F2353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19DD01-4432-4C28-8E23-B510C489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5555-687E-4E94-AC5C-A34F100160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32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F657-A53A-4B14-8986-581487B8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69E46-03F6-442E-B770-C1BAC015F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361F-9B3E-4AC8-BA95-CA8AA4980469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77349-9B36-4335-BE25-880629813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D65CE-FD75-44F7-BE02-DE7BA382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5555-687E-4E94-AC5C-A34F100160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91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CA4F97-69D4-423D-B32F-26D83DA2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361F-9B3E-4AC8-BA95-CA8AA4980469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145619-468C-4B45-96FB-14B7C3E7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9EAD5-F06B-443D-B18F-7BAA1616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5555-687E-4E94-AC5C-A34F100160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88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2DDFF-D0F4-41BC-A9AB-F7E979A29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895B1-3B57-4239-9110-6715E6C9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F0B0E-47BF-4869-8250-AF9707699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FB85F-E330-4279-B9FC-285EDE43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361F-9B3E-4AC8-BA95-CA8AA4980469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9E663-7CA3-462B-A485-58AC00A9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C5170-0225-4E32-A787-3E6B5DA6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5555-687E-4E94-AC5C-A34F100160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08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13CF-AC9A-4718-8769-1D0D36158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CFEFB-D15A-465D-BC31-BEEAD023D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947FF-1C1B-4E60-9D25-42FFBC461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A339-9A41-45AC-B28F-37EEA292A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361F-9B3E-4AC8-BA95-CA8AA4980469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610CD-D435-4B3F-96FF-A2ED5AC7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7D0EA-E52C-49B3-AF5B-AC1E01E1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5555-687E-4E94-AC5C-A34F100160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30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B5AAF-BFC9-484A-9FC4-6956D794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5D63A-40DD-4121-A3A6-CD0A96CA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A4052-9B3F-4C1C-A6CB-7C7FF2E4D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9361F-9B3E-4AC8-BA95-CA8AA4980469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29EFD-D7D1-4FBC-B263-D2B4BBD03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F808D-D77F-43F9-B0C0-A63D9E1C2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F5555-687E-4E94-AC5C-A34F100160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electronics, computer, circuit&#10;&#10;Description automatically generated">
            <a:extLst>
              <a:ext uri="{FF2B5EF4-FFF2-40B4-BE49-F238E27FC236}">
                <a16:creationId xmlns:a16="http://schemas.microsoft.com/office/drawing/2014/main" id="{91E009F8-34B0-40DF-8DAC-294F04AB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E05E415C-9370-4712-9CEA-9BE5D7ABF616}"/>
              </a:ext>
            </a:extLst>
          </p:cNvPr>
          <p:cNvSpPr txBox="1">
            <a:spLocks/>
          </p:cNvSpPr>
          <p:nvPr/>
        </p:nvSpPr>
        <p:spPr>
          <a:xfrm>
            <a:off x="1974056" y="860916"/>
            <a:ext cx="8243887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Control Block</a:t>
            </a:r>
          </a:p>
        </p:txBody>
      </p:sp>
      <p:sp>
        <p:nvSpPr>
          <p:cNvPr id="11" name="CaixaDeTexto 3">
            <a:extLst>
              <a:ext uri="{FF2B5EF4-FFF2-40B4-BE49-F238E27FC236}">
                <a16:creationId xmlns:a16="http://schemas.microsoft.com/office/drawing/2014/main" id="{02D7F911-AF96-4F9F-B2A1-6FBF07411C1B}"/>
              </a:ext>
            </a:extLst>
          </p:cNvPr>
          <p:cNvSpPr txBox="1"/>
          <p:nvPr/>
        </p:nvSpPr>
        <p:spPr>
          <a:xfrm>
            <a:off x="2221911" y="4957510"/>
            <a:ext cx="4254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Franklin Gothic Medium" panose="020B0603020102020204" pitchFamily="34" charset="0"/>
                <a:cs typeface="Times New Roman" panose="02020603050405020304" pitchFamily="18" charset="0"/>
              </a:rPr>
              <a:t>Kivia</a:t>
            </a:r>
            <a:r>
              <a:rPr lang="pt-BR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 Moreira </a:t>
            </a:r>
            <a:r>
              <a:rPr lang="pt-BR" dirty="0" err="1">
                <a:latin typeface="Franklin Gothic Medium" panose="020B0603020102020204" pitchFamily="34" charset="0"/>
                <a:cs typeface="Times New Roman" panose="02020603050405020304" pitchFamily="18" charset="0"/>
              </a:rPr>
              <a:t>Araujo</a:t>
            </a:r>
            <a:endParaRPr lang="pt-BR" dirty="0"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Natanael de Melo</a:t>
            </a:r>
          </a:p>
          <a:p>
            <a:r>
              <a:rPr lang="pt-BR" dirty="0" err="1">
                <a:latin typeface="Franklin Gothic Medium" panose="020B0603020102020204" pitchFamily="34" charset="0"/>
                <a:cs typeface="Times New Roman" panose="02020603050405020304" pitchFamily="18" charset="0"/>
              </a:rPr>
              <a:t>Fabioula</a:t>
            </a:r>
            <a:r>
              <a:rPr lang="pt-BR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 Prado </a:t>
            </a:r>
          </a:p>
          <a:p>
            <a:r>
              <a:rPr lang="pt-BR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Bruna Garcia</a:t>
            </a:r>
          </a:p>
          <a:p>
            <a:r>
              <a:rPr lang="pt-BR" dirty="0" err="1">
                <a:latin typeface="Franklin Gothic Medium" panose="020B0603020102020204" pitchFamily="34" charset="0"/>
                <a:cs typeface="Times New Roman" panose="02020603050405020304" pitchFamily="18" charset="0"/>
              </a:rPr>
              <a:t>Ranyery</a:t>
            </a:r>
            <a:r>
              <a:rPr lang="pt-BR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 Santos Coutinho</a:t>
            </a:r>
          </a:p>
          <a:p>
            <a:r>
              <a:rPr lang="pt-BR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Lucas Vinicius Torres</a:t>
            </a:r>
          </a:p>
        </p:txBody>
      </p:sp>
    </p:spTree>
    <p:extLst>
      <p:ext uri="{BB962C8B-B14F-4D97-AF65-F5344CB8AC3E}">
        <p14:creationId xmlns:p14="http://schemas.microsoft.com/office/powerpoint/2010/main" val="4200237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electronics, computer, circuit&#10;&#10;Description automatically generated">
            <a:extLst>
              <a:ext uri="{FF2B5EF4-FFF2-40B4-BE49-F238E27FC236}">
                <a16:creationId xmlns:a16="http://schemas.microsoft.com/office/drawing/2014/main" id="{B4F517AA-3829-469A-93B7-269D241560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F1F035C-B3CE-4CD7-B935-1EF938E56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pt-BR" sz="2800" dirty="0">
                <a:solidFill>
                  <a:srgbClr val="FFFFFF"/>
                </a:solidFill>
                <a:latin typeface="Franklin Gothic Medium" panose="020B0603020102020204" pitchFamily="34" charset="0"/>
              </a:rPr>
              <a:t>Modelagem do Banco de dados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B2969B5-D3A8-4117-82AB-49F1F163E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87" y="1056839"/>
            <a:ext cx="7631517" cy="508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91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electronics, computer, circuit&#10;&#10;Description automatically generated">
            <a:extLst>
              <a:ext uri="{FF2B5EF4-FFF2-40B4-BE49-F238E27FC236}">
                <a16:creationId xmlns:a16="http://schemas.microsoft.com/office/drawing/2014/main" id="{B4F517AA-3829-469A-93B7-269D241560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F1F035C-B3CE-4CD7-B935-1EF938E56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pt-BR" sz="2800" dirty="0">
                <a:solidFill>
                  <a:srgbClr val="FFFFFF"/>
                </a:solidFill>
                <a:latin typeface="Franklin Gothic Medium" panose="020B0603020102020204" pitchFamily="34" charset="0"/>
              </a:rPr>
              <a:t>Modelagem do Banco de dados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13C2DF5-A6EA-4998-83A5-18EA8472E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631" y="319967"/>
            <a:ext cx="7600565" cy="618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10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A4AA6-9FF7-48CB-98A0-A66DBA2FE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20" y="0"/>
            <a:ext cx="12191980" cy="6857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C56C71-4680-4AA5-812E-912A5931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687" y="1427162"/>
            <a:ext cx="9528313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Franklin Gothic Medium" panose="020B0603020102020204" pitchFamily="34" charset="0"/>
              </a:rPr>
              <a:t>Apresentação da criação do banco de dados no Azure</a:t>
            </a:r>
            <a:endParaRPr lang="en-US" sz="6000" kern="1200" dirty="0">
              <a:solidFill>
                <a:srgbClr val="FFFFFF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483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electronics, computer, circuit&#10;&#10;Description automatically generated">
            <a:extLst>
              <a:ext uri="{FF2B5EF4-FFF2-40B4-BE49-F238E27FC236}">
                <a16:creationId xmlns:a16="http://schemas.microsoft.com/office/drawing/2014/main" id="{91E009F8-34B0-40DF-8DAC-294F04ABF0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F1F035C-B3CE-4CD7-B935-1EF938E56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1010" y="617077"/>
            <a:ext cx="4209022" cy="783393"/>
          </a:xfrm>
        </p:spPr>
        <p:txBody>
          <a:bodyPr anchor="ctr">
            <a:no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  <a:latin typeface="Franklin Gothic Medium" panose="020B0603020102020204" pitchFamily="34" charset="0"/>
              </a:rPr>
              <a:t>Planilha de Risco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1C2BDCE-D742-45ED-BC31-11DA4C849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84" y="2017546"/>
            <a:ext cx="10596191" cy="353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97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A4AA6-9FF7-48CB-98A0-A66DBA2FE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C56C71-4680-4AA5-812E-912A5931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266" y="2658159"/>
            <a:ext cx="2833468" cy="1325563"/>
          </a:xfrm>
        </p:spPr>
        <p:txBody>
          <a:bodyPr>
            <a:normAutofit/>
          </a:bodyPr>
          <a:lstStyle/>
          <a:p>
            <a:r>
              <a:rPr lang="pt-BR" sz="4400" dirty="0">
                <a:solidFill>
                  <a:srgbClr val="FFFFFF"/>
                </a:solidFill>
                <a:latin typeface="Franklin Gothic Medium" panose="020B0603020102020204" pitchFamily="34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4171364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electronics, computer, circuit&#10;&#10;Description automatically generated">
            <a:extLst>
              <a:ext uri="{FF2B5EF4-FFF2-40B4-BE49-F238E27FC236}">
                <a16:creationId xmlns:a16="http://schemas.microsoft.com/office/drawing/2014/main" id="{B2F89AD0-7435-468F-B63A-583DB6D97D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C52F52D-D1F6-4F9E-A07B-CAECEC01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O PROBLEMA QUE ENCONTRAMOS...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4F6DFD2-65A1-45E0-A89B-4ECA1A743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248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>
                <a:solidFill>
                  <a:schemeClr val="bg1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	Um dos grandes problemas das empresas de varejo é a quantidade de tempo que os clientes enfrentam em filas de pagamento. Esse problema faz com que clientes desistam de comprar.</a:t>
            </a:r>
            <a:endParaRPr lang="pt-BR" dirty="0">
              <a:solidFill>
                <a:schemeClr val="bg1"/>
              </a:solidFill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PT" dirty="0">
                <a:solidFill>
                  <a:schemeClr val="bg1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	Tal cenário é constantemente repetido já que não há investimento em tecnologias de gestão de fila eficiente que possibilite monitorar quantos clientes aguardam atendimento para a efetuação da compra e quantos desistem no meio do caminho.</a:t>
            </a:r>
            <a:endParaRPr lang="pt-BR" dirty="0">
              <a:solidFill>
                <a:schemeClr val="bg1"/>
              </a:solidFill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  <a:p>
            <a:endParaRPr lang="pt-BR" dirty="0">
              <a:solidFill>
                <a:schemeClr val="bg1"/>
              </a:solidFill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088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electronics, computer, circuit&#10;&#10;Description automatically generated">
            <a:extLst>
              <a:ext uri="{FF2B5EF4-FFF2-40B4-BE49-F238E27FC236}">
                <a16:creationId xmlns:a16="http://schemas.microsoft.com/office/drawing/2014/main" id="{91E009F8-34B0-40DF-8DAC-294F04AB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D07BE5-274F-413A-A636-21C560B93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2222" y="1089760"/>
            <a:ext cx="5157787" cy="545911"/>
          </a:xfrm>
        </p:spPr>
        <p:txBody>
          <a:bodyPr>
            <a:noAutofit/>
          </a:bodyPr>
          <a:lstStyle/>
          <a:p>
            <a:pPr algn="ctr"/>
            <a:r>
              <a:rPr lang="pt-PT" sz="3200" dirty="0">
                <a:solidFill>
                  <a:schemeClr val="bg1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QUEM SOFRE COM ESTE PROBLEMA?</a:t>
            </a:r>
          </a:p>
          <a:p>
            <a:endParaRPr lang="pt-BR" sz="3200" dirty="0">
              <a:solidFill>
                <a:schemeClr val="bg1"/>
              </a:solidFill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0546AB-94C1-4A51-9ED3-736A63BEA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4877" y="1138725"/>
            <a:ext cx="11957123" cy="2348707"/>
          </a:xfrm>
        </p:spPr>
        <p:txBody>
          <a:bodyPr/>
          <a:lstStyle/>
          <a:p>
            <a:pPr marL="0" indent="0">
              <a:buNone/>
            </a:pPr>
            <a:r>
              <a:rPr lang="pt-PT" dirty="0">
                <a:solidFill>
                  <a:schemeClr val="bg1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	A demora nas filas geram estresse e desistência da compra, fazendo com  que o mesmo venha perder seu tempo e não tenham mais vontade de frequentear a loja. A loja tambem perde a confiabilidade dos clientes por conta da espera e gera conflito em horários corridos.</a:t>
            </a:r>
            <a:endParaRPr lang="pt-BR" dirty="0">
              <a:solidFill>
                <a:schemeClr val="bg1"/>
              </a:solidFill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4810A8-B014-4E2B-841A-B15341EAF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03050" y="4226264"/>
            <a:ext cx="5183188" cy="823912"/>
          </a:xfrm>
        </p:spPr>
        <p:txBody>
          <a:bodyPr>
            <a:noAutofit/>
          </a:bodyPr>
          <a:lstStyle/>
          <a:p>
            <a:pPr algn="ctr"/>
            <a:r>
              <a:rPr lang="pt-PT" sz="3200" dirty="0">
                <a:solidFill>
                  <a:schemeClr val="bg1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QUANTO CUSTA O PROBLEMA ?</a:t>
            </a:r>
          </a:p>
          <a:p>
            <a:endParaRPr lang="pt-BR" sz="3200" dirty="0">
              <a:solidFill>
                <a:schemeClr val="bg1"/>
              </a:solidFill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352A439-F3F0-4C84-8A92-FF2F6296D2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6406" y="4528226"/>
            <a:ext cx="11279188" cy="3684588"/>
          </a:xfrm>
        </p:spPr>
        <p:txBody>
          <a:bodyPr/>
          <a:lstStyle/>
          <a:p>
            <a:pPr marL="0" indent="0">
              <a:buNone/>
            </a:pPr>
            <a:r>
              <a:rPr lang="pt-PT" dirty="0">
                <a:solidFill>
                  <a:schemeClr val="bg1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	Conforme levantamento do site Retail Reimagined, cerca de 85% dos brasileiros já desistiram das compras por causa de filas e serviço ruim. O tempo de espera impacta diretamente na formação de opinião dos consumidores a respeito dos serviços.</a:t>
            </a:r>
            <a:endParaRPr lang="pt-BR" dirty="0">
              <a:solidFill>
                <a:schemeClr val="bg1"/>
              </a:solidFill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  <a:p>
            <a:endParaRPr lang="pt-BR" dirty="0">
              <a:solidFill>
                <a:schemeClr val="bg1"/>
              </a:solidFill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204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electronics, computer, circuit&#10;&#10;Description automatically generated">
            <a:extLst>
              <a:ext uri="{FF2B5EF4-FFF2-40B4-BE49-F238E27FC236}">
                <a16:creationId xmlns:a16="http://schemas.microsoft.com/office/drawing/2014/main" id="{91E009F8-34B0-40DF-8DAC-294F04AB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F661403-D1DF-46C8-A9D9-5E7C6806F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  <a:latin typeface="Franklin Gothic Medium" panose="020B0603020102020204" pitchFamily="34" charset="0"/>
              </a:rPr>
              <a:t>Solução – Sensor da Fila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EA92C1-55E4-41A7-953C-72A2E0EC1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8997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Franklin Gothic Medium" panose="020B0603020102020204" pitchFamily="34" charset="0"/>
              </a:rPr>
              <a:t>	Criamos um sistema que evita quantidade de filas excessivas e tempo de espera demorado. Será instalado dois sensores TRCT5000 (entrada) e (saída) para contar a quantidade de pessoas na fila, onde o responsável da loja poderá ter acesso em tempo real via site da quantidade de pessoas na fila sendo avisado por alertas . Assim, ele poderá tomar uma decisão rápida, ágil e eficaz para melhoria da loja. Evitando assim o congestionamento, a insatisfação dos clientes e problemas de espera na loja. </a:t>
            </a:r>
          </a:p>
          <a:p>
            <a:pPr marL="0" indent="0">
              <a:buNone/>
            </a:pPr>
            <a:endParaRPr lang="pt-BR" dirty="0">
              <a:solidFill>
                <a:srgbClr val="FFFFFF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228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electronics, computer, circuit&#10;&#10;Description automatically generated">
            <a:extLst>
              <a:ext uri="{FF2B5EF4-FFF2-40B4-BE49-F238E27FC236}">
                <a16:creationId xmlns:a16="http://schemas.microsoft.com/office/drawing/2014/main" id="{91E009F8-34B0-40DF-8DAC-294F04AB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5CB77D3-E366-45EA-9914-7C7C981EE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  <a:latin typeface="Franklin Gothic Medium" panose="020B0603020102020204" pitchFamily="34" charset="0"/>
              </a:rPr>
              <a:t>Como será realizado isso?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F277C-442D-4A6D-B886-DFDF3933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5" y="1825625"/>
            <a:ext cx="11648660" cy="46700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dirty="0"/>
              <a:t>Será colocado os </a:t>
            </a:r>
            <a:r>
              <a:rPr lang="pt-BR" dirty="0">
                <a:latin typeface="Franklin Gothic Medium" panose="020B0603020102020204" pitchFamily="34" charset="0"/>
              </a:rPr>
              <a:t>sensores</a:t>
            </a:r>
            <a:r>
              <a:rPr lang="pt-BR" dirty="0"/>
              <a:t> na entrada e na saída apresentando alertas no site.  </a:t>
            </a:r>
          </a:p>
          <a:p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D9E5BC8-E522-4BED-A312-A43FA4E870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132" y="4118250"/>
            <a:ext cx="684598" cy="684598"/>
          </a:xfrm>
          <a:prstGeom prst="rect">
            <a:avLst/>
          </a:prstGeom>
        </p:spPr>
      </p:pic>
      <p:pic>
        <p:nvPicPr>
          <p:cNvPr id="10" name="Imagem 11">
            <a:extLst>
              <a:ext uri="{FF2B5EF4-FFF2-40B4-BE49-F238E27FC236}">
                <a16:creationId xmlns:a16="http://schemas.microsoft.com/office/drawing/2014/main" id="{43BC75BA-63D1-4E05-9392-327DF9F3A5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171" y="5537649"/>
            <a:ext cx="585550" cy="585550"/>
          </a:xfrm>
          <a:prstGeom prst="rect">
            <a:avLst/>
          </a:prstGeom>
        </p:spPr>
      </p:pic>
      <p:pic>
        <p:nvPicPr>
          <p:cNvPr id="12" name="Imagem 13">
            <a:extLst>
              <a:ext uri="{FF2B5EF4-FFF2-40B4-BE49-F238E27FC236}">
                <a16:creationId xmlns:a16="http://schemas.microsoft.com/office/drawing/2014/main" id="{4E61D44B-729B-4449-BEC7-AF8C9D53F1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132" y="2774677"/>
            <a:ext cx="667629" cy="6676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2FDB67-8B38-4974-A336-07E8F1C5A6D6}"/>
              </a:ext>
            </a:extLst>
          </p:cNvPr>
          <p:cNvSpPr txBox="1"/>
          <p:nvPr/>
        </p:nvSpPr>
        <p:spPr>
          <a:xfrm>
            <a:off x="2855760" y="2508326"/>
            <a:ext cx="9023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Franklin Gothic Medium" panose="020B0603020102020204" pitchFamily="34" charset="0"/>
              </a:rPr>
              <a:t>Alerta verde : </a:t>
            </a:r>
            <a:r>
              <a:rPr lang="pt-BR" b="1" dirty="0">
                <a:latin typeface="Franklin Gothic Medium" panose="020B0603020102020204" pitchFamily="34" charset="0"/>
              </a:rPr>
              <a:t>Ideal</a:t>
            </a:r>
          </a:p>
          <a:p>
            <a:r>
              <a:rPr lang="pt-BR" dirty="0">
                <a:latin typeface="Franklin Gothic Medium" panose="020B0603020102020204" pitchFamily="34" charset="0"/>
              </a:rPr>
              <a:t>O alerta verde significa o ideal para o funcionamento da fila.  Entrada = Saída . </a:t>
            </a:r>
          </a:p>
          <a:p>
            <a:r>
              <a:rPr lang="pt-BR" dirty="0">
                <a:latin typeface="Franklin Gothic Medium" panose="020B0603020102020204" pitchFamily="34" charset="0"/>
              </a:rPr>
              <a:t>Obs: Ele não será acionado. Será apenas apresentado no relatório diário.</a:t>
            </a:r>
          </a:p>
          <a:p>
            <a:endParaRPr lang="pt-BR" dirty="0">
              <a:latin typeface="Franklin Gothic Medium" panose="020B0603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057B7B-90E6-4955-8393-B8A7E4427835}"/>
              </a:ext>
            </a:extLst>
          </p:cNvPr>
          <p:cNvSpPr txBox="1"/>
          <p:nvPr/>
        </p:nvSpPr>
        <p:spPr>
          <a:xfrm>
            <a:off x="2855760" y="3797387"/>
            <a:ext cx="8938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Franklin Gothic Medium" panose="020B0603020102020204" pitchFamily="34" charset="0"/>
              </a:rPr>
              <a:t>Alerta Amarelo : </a:t>
            </a:r>
            <a:r>
              <a:rPr lang="pt-BR" b="1" dirty="0">
                <a:latin typeface="Franklin Gothic Medium" panose="020B0603020102020204" pitchFamily="34" charset="0"/>
              </a:rPr>
              <a:t>Atenção!</a:t>
            </a:r>
            <a:endParaRPr lang="pt-BR" dirty="0">
              <a:latin typeface="Franklin Gothic Medium" panose="020B0603020102020204" pitchFamily="34" charset="0"/>
            </a:endParaRPr>
          </a:p>
          <a:p>
            <a:r>
              <a:rPr lang="pt-BR" dirty="0">
                <a:latin typeface="Franklin Gothic Medium" panose="020B0603020102020204" pitchFamily="34" charset="0"/>
              </a:rPr>
              <a:t>O alerta amarelo significa que a quantidade de entradas foram maiores que as saídas. </a:t>
            </a:r>
          </a:p>
          <a:p>
            <a:r>
              <a:rPr lang="pt-BR" dirty="0">
                <a:latin typeface="Franklin Gothic Medium" panose="020B0603020102020204" pitchFamily="34" charset="0"/>
              </a:rPr>
              <a:t>Entrada &gt; saída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4A7CF0-DC38-4AC3-B269-187DB5CFD5ED}"/>
              </a:ext>
            </a:extLst>
          </p:cNvPr>
          <p:cNvSpPr txBox="1"/>
          <p:nvPr/>
        </p:nvSpPr>
        <p:spPr>
          <a:xfrm>
            <a:off x="2855760" y="5240443"/>
            <a:ext cx="8938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Franklin Gothic Medium" panose="020B0603020102020204" pitchFamily="34" charset="0"/>
              </a:rPr>
              <a:t>Alerta vermelho : </a:t>
            </a:r>
            <a:r>
              <a:rPr lang="pt-BR" b="1" dirty="0">
                <a:latin typeface="Franklin Gothic Medium" panose="020B0603020102020204" pitchFamily="34" charset="0"/>
              </a:rPr>
              <a:t>Crítico</a:t>
            </a:r>
            <a:r>
              <a:rPr lang="pt-BR" dirty="0">
                <a:latin typeface="Franklin Gothic Medium" panose="020B0603020102020204" pitchFamily="34" charset="0"/>
              </a:rPr>
              <a:t> </a:t>
            </a:r>
          </a:p>
          <a:p>
            <a:r>
              <a:rPr lang="pt-BR" dirty="0">
                <a:latin typeface="Franklin Gothic Medium" panose="020B0603020102020204" pitchFamily="34" charset="0"/>
              </a:rPr>
              <a:t>O alerta vermelho significa que a quantidade de saídas foram maiores que a as entradas. Entrada &lt; Saída</a:t>
            </a:r>
          </a:p>
          <a:p>
            <a:endParaRPr lang="pt-BR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039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electronics, computer, circuit&#10;&#10;Description automatically generated">
            <a:extLst>
              <a:ext uri="{FF2B5EF4-FFF2-40B4-BE49-F238E27FC236}">
                <a16:creationId xmlns:a16="http://schemas.microsoft.com/office/drawing/2014/main" id="{91E009F8-34B0-40DF-8DAC-294F04AB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C213A2F-3DD1-4F69-B52E-7A39F4680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40705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  <a:latin typeface="Franklin Gothic Medium" panose="020B0603020102020204" pitchFamily="34" charset="0"/>
              </a:rPr>
              <a:t>Desenho de solução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4B45C18-975A-4189-A681-5853606EC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160" y="914049"/>
            <a:ext cx="9097645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23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electronics, computer, circuit&#10;&#10;Description automatically generated">
            <a:extLst>
              <a:ext uri="{FF2B5EF4-FFF2-40B4-BE49-F238E27FC236}">
                <a16:creationId xmlns:a16="http://schemas.microsoft.com/office/drawing/2014/main" id="{91E009F8-34B0-40DF-8DAC-294F04AB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F1F035C-B3CE-4CD7-B935-1EF938E56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pt-BR" sz="2800" dirty="0">
                <a:solidFill>
                  <a:srgbClr val="FFFFFF"/>
                </a:solidFill>
                <a:latin typeface="Franklin Gothic Medium" panose="020B0603020102020204" pitchFamily="34" charset="0"/>
              </a:rPr>
              <a:t>Desenho de desenvolvimento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D3BBCF4-70D6-414E-B72A-0754B69DB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891" y="573087"/>
            <a:ext cx="8065709" cy="571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96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A4AA6-9FF7-48CB-98A0-A66DBA2FE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C56C71-4680-4AA5-812E-912A5931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16" y="2869810"/>
            <a:ext cx="2692790" cy="956602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  <a:latin typeface="Franklin Gothic Medium" panose="020B0603020102020204" pitchFamily="34" charset="0"/>
              </a:rPr>
              <a:t>BackLog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C5AA68-45DE-4865-9EBD-F05417BAD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535097"/>
              </p:ext>
            </p:extLst>
          </p:nvPr>
        </p:nvGraphicFramePr>
        <p:xfrm>
          <a:off x="2315929" y="168814"/>
          <a:ext cx="9516172" cy="63585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8217">
                  <a:extLst>
                    <a:ext uri="{9D8B030D-6E8A-4147-A177-3AD203B41FA5}">
                      <a16:colId xmlns:a16="http://schemas.microsoft.com/office/drawing/2014/main" val="1736743496"/>
                    </a:ext>
                  </a:extLst>
                </a:gridCol>
                <a:gridCol w="3557217">
                  <a:extLst>
                    <a:ext uri="{9D8B030D-6E8A-4147-A177-3AD203B41FA5}">
                      <a16:colId xmlns:a16="http://schemas.microsoft.com/office/drawing/2014/main" val="981082372"/>
                    </a:ext>
                  </a:extLst>
                </a:gridCol>
                <a:gridCol w="1364562">
                  <a:extLst>
                    <a:ext uri="{9D8B030D-6E8A-4147-A177-3AD203B41FA5}">
                      <a16:colId xmlns:a16="http://schemas.microsoft.com/office/drawing/2014/main" val="2636812774"/>
                    </a:ext>
                  </a:extLst>
                </a:gridCol>
                <a:gridCol w="1078444">
                  <a:extLst>
                    <a:ext uri="{9D8B030D-6E8A-4147-A177-3AD203B41FA5}">
                      <a16:colId xmlns:a16="http://schemas.microsoft.com/office/drawing/2014/main" val="1158032349"/>
                    </a:ext>
                  </a:extLst>
                </a:gridCol>
                <a:gridCol w="1345305">
                  <a:extLst>
                    <a:ext uri="{9D8B030D-6E8A-4147-A177-3AD203B41FA5}">
                      <a16:colId xmlns:a16="http://schemas.microsoft.com/office/drawing/2014/main" val="4262974690"/>
                    </a:ext>
                  </a:extLst>
                </a:gridCol>
                <a:gridCol w="1114210">
                  <a:extLst>
                    <a:ext uri="{9D8B030D-6E8A-4147-A177-3AD203B41FA5}">
                      <a16:colId xmlns:a16="http://schemas.microsoft.com/office/drawing/2014/main" val="983951680"/>
                    </a:ext>
                  </a:extLst>
                </a:gridCol>
                <a:gridCol w="528217">
                  <a:extLst>
                    <a:ext uri="{9D8B030D-6E8A-4147-A177-3AD203B41FA5}">
                      <a16:colId xmlns:a16="http://schemas.microsoft.com/office/drawing/2014/main" val="2989240109"/>
                    </a:ext>
                  </a:extLst>
                </a:gridCol>
              </a:tblGrid>
              <a:tr h="37872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ID</a:t>
                      </a:r>
                      <a:endParaRPr lang="pt-BR" sz="800" b="1" i="1" u="none" strike="noStrike">
                        <a:solidFill>
                          <a:srgbClr val="FFFFFF"/>
                        </a:solidFill>
                        <a:effectLst/>
                        <a:latin typeface="Lucida Sans" panose="020B0604020202020204" pitchFamily="34" charset="0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Requisitos</a:t>
                      </a:r>
                      <a:endParaRPr lang="pt-BR" sz="800" b="1" i="1" u="none" strike="noStrike">
                        <a:solidFill>
                          <a:srgbClr val="FFFFFF"/>
                        </a:solidFill>
                        <a:effectLst/>
                        <a:latin typeface="Lucida Sans" panose="020B0604020202020204" pitchFamily="34" charset="0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Classificação</a:t>
                      </a:r>
                      <a:endParaRPr lang="pt-BR" sz="800" b="1" i="1" u="none" strike="noStrike">
                        <a:solidFill>
                          <a:srgbClr val="FFFFFF"/>
                        </a:solidFill>
                        <a:effectLst/>
                        <a:latin typeface="Lucida Sans" panose="020B0604020202020204" pitchFamily="34" charset="0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Tamanho</a:t>
                      </a:r>
                      <a:endParaRPr lang="pt-BR" sz="800" b="1" i="1" u="none" strike="noStrike">
                        <a:solidFill>
                          <a:srgbClr val="FFFFFF"/>
                        </a:solidFill>
                        <a:effectLst/>
                        <a:latin typeface="Lucida Sans" panose="020B0604020202020204" pitchFamily="34" charset="0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Ordem                 De Execução</a:t>
                      </a:r>
                      <a:endParaRPr lang="pt-BR" sz="800" b="1" i="1" u="none" strike="noStrike">
                        <a:solidFill>
                          <a:srgbClr val="FFFFFF"/>
                        </a:solidFill>
                        <a:effectLst/>
                        <a:latin typeface="Lucida Sans" panose="020B0604020202020204" pitchFamily="34" charset="0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Sprint</a:t>
                      </a:r>
                      <a:endParaRPr lang="pt-BR" sz="800" b="1" i="1" u="none" strike="noStrike">
                        <a:solidFill>
                          <a:srgbClr val="FFFFFF"/>
                        </a:solidFill>
                        <a:effectLst/>
                        <a:latin typeface="Lucida Sans" panose="020B0604020202020204" pitchFamily="34" charset="0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Status</a:t>
                      </a:r>
                      <a:endParaRPr lang="pt-BR" sz="800" b="1" i="1" u="none" strike="noStrike">
                        <a:solidFill>
                          <a:srgbClr val="FFFFFF"/>
                        </a:solidFill>
                        <a:effectLst/>
                        <a:latin typeface="Lucida Sans" panose="020B0604020202020204" pitchFamily="34" charset="0"/>
                      </a:endParaRPr>
                    </a:p>
                  </a:txBody>
                  <a:tcPr marL="6820" marR="6820" marT="6820" marB="0" anchor="ctr"/>
                </a:tc>
                <a:extLst>
                  <a:ext uri="{0D108BD9-81ED-4DB2-BD59-A6C34878D82A}">
                    <a16:rowId xmlns:a16="http://schemas.microsoft.com/office/drawing/2014/main" val="3396658268"/>
                  </a:ext>
                </a:extLst>
              </a:tr>
              <a:tr h="19933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RF1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O site deve conter uma home  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ESSENCIAL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 Sprint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Feito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77384167"/>
                  </a:ext>
                </a:extLst>
              </a:tr>
              <a:tr h="3986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RF2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Na aba home terá informações simplificada de quem somos, o que oferecemos e nossa a MVV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IMPORTANTE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5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 Sprint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Feito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27572582"/>
                  </a:ext>
                </a:extLst>
              </a:tr>
              <a:tr h="3986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RF3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 home deve conter um menu de navegação com as abas: Empresa, Produto, Cadastro e Login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ESSENCIAL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 Sprint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Feito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67389266"/>
                  </a:ext>
                </a:extLst>
              </a:tr>
              <a:tr h="5979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RF4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O site deverá ter um rodapé com uma API com a localização e endereço da empresa e com um opção para envio de feedback, sugestões e reclamações.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IMPORTANTE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4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 Sprint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Feito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92212446"/>
                  </a:ext>
                </a:extLst>
              </a:tr>
              <a:tr h="3986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RF5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A aba Embresa deve conter as informações completas da empresa e do time (uma foto dos lindíssimos)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ESSENCIAL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5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5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1 Sprint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Feito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97050953"/>
                  </a:ext>
                </a:extLst>
              </a:tr>
              <a:tr h="3986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RF6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 aba Produto deve conter as informações completas do Produto e um simulador financeiro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ESSENCIAL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13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6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 Sprint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Feito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252130"/>
                  </a:ext>
                </a:extLst>
              </a:tr>
              <a:tr h="5979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RF7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 aba Produto deve ser divida na respectiva ordem: O que é e para que serve o Produto, as especificações do produto e um simulador financeiro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IMPORTANTE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 Sprint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Feito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50984894"/>
                  </a:ext>
                </a:extLst>
              </a:tr>
              <a:tr h="19933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RF8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As especificações do produto deve conter um HLD 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ESSENCIAL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21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 Sprint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 fazer 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61119710"/>
                  </a:ext>
                </a:extLst>
              </a:tr>
              <a:tr h="3986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RF9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A aba produto terá a opção de um chatbot parte do simulador para contratar o serviço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DESEJAVEL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21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9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2 Sprint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 fazer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67553798"/>
                  </a:ext>
                </a:extLst>
              </a:tr>
              <a:tr h="3986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RF10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Na área de Login deverá perguntar se ele deseja se cadastrar ou fazer entrar no site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IMPORTANTE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10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 Sprint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 fazer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36317117"/>
                  </a:ext>
                </a:extLst>
              </a:tr>
              <a:tr h="5979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RF11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Para o cadastro do cliente será solicitados Nome completo, CPF, data de nascimento, nome da empresa, CNPJ, e-mail corporativo, nome de usuário e senha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ESSENCIAL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13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11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 Sprint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 fazer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84599602"/>
                  </a:ext>
                </a:extLst>
              </a:tr>
              <a:tr h="3986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RF13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Na área de Login é solicitado um e-mail ou nome de usuário e senha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ESSENCIAL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8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13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 Sprint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 fazer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11998869"/>
                  </a:ext>
                </a:extLst>
              </a:tr>
              <a:tr h="3986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RF14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Será feita uma validação do usuário para identificar se é cliente ou usuário final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ESSENCIAL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21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14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 Sprint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 fazer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08750120"/>
                  </a:ext>
                </a:extLst>
              </a:tr>
              <a:tr h="5979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RF15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Na área do cliente, quando ele pesquisar , terá acesso a informações em tempo real, do dia, mês e ano do que foi detectado pelo sensor em relatório.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ESSENCIAL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15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 Sprint</a:t>
                      </a:r>
                      <a:endParaRPr lang="pt-BR" sz="800" b="0" i="0" u="none" strike="noStrike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 fazer</a:t>
                      </a:r>
                      <a:endParaRPr lang="pt-BR" sz="800" b="0" i="0" u="none" strike="noStrike" dirty="0">
                        <a:solidFill>
                          <a:srgbClr val="FF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37866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616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A4AA6-9FF7-48CB-98A0-A66DBA2FE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8828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C56C71-4680-4AA5-812E-912A5931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4271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Franklin Gothic Medium" panose="020B0603020102020204" pitchFamily="34" charset="0"/>
              </a:rPr>
              <a:t>DEMONSTRAÇÃO DO SITE</a:t>
            </a:r>
          </a:p>
        </p:txBody>
      </p:sp>
    </p:spTree>
    <p:extLst>
      <p:ext uri="{BB962C8B-B14F-4D97-AF65-F5344CB8AC3E}">
        <p14:creationId xmlns:p14="http://schemas.microsoft.com/office/powerpoint/2010/main" val="122470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548</Words>
  <Application>Microsoft Office PowerPoint</Application>
  <PresentationFormat>Widescreen</PresentationFormat>
  <Paragraphs>140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Franklin Gothic Medium</vt:lpstr>
      <vt:lpstr>Lucida Sans</vt:lpstr>
      <vt:lpstr>Office Theme</vt:lpstr>
      <vt:lpstr>Apresentação do PowerPoint</vt:lpstr>
      <vt:lpstr>O PROBLEMA QUE ENCONTRAMOS...</vt:lpstr>
      <vt:lpstr>Apresentação do PowerPoint</vt:lpstr>
      <vt:lpstr>Solução – Sensor da Fila</vt:lpstr>
      <vt:lpstr>Como será realizado isso?</vt:lpstr>
      <vt:lpstr>Desenho de solução</vt:lpstr>
      <vt:lpstr>Apresentação do PowerPoint</vt:lpstr>
      <vt:lpstr>BackLog</vt:lpstr>
      <vt:lpstr>DEMONSTRAÇÃO DO SITE</vt:lpstr>
      <vt:lpstr>Apresentação do PowerPoint</vt:lpstr>
      <vt:lpstr>Apresentação do PowerPoint</vt:lpstr>
      <vt:lpstr>Apresentação da criação do banco de dados no Azure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Amilton Jr</dc:creator>
  <cp:lastModifiedBy>lucass.torress7@gmail.com</cp:lastModifiedBy>
  <cp:revision>5</cp:revision>
  <dcterms:created xsi:type="dcterms:W3CDTF">2019-10-21T01:56:40Z</dcterms:created>
  <dcterms:modified xsi:type="dcterms:W3CDTF">2019-10-21T14:14:34Z</dcterms:modified>
</cp:coreProperties>
</file>