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8" r:id="rId4"/>
    <p:sldId id="263" r:id="rId5"/>
    <p:sldId id="264" r:id="rId6"/>
    <p:sldId id="278" r:id="rId7"/>
    <p:sldId id="259" r:id="rId8"/>
    <p:sldId id="265" r:id="rId9"/>
    <p:sldId id="266" r:id="rId10"/>
    <p:sldId id="267" r:id="rId11"/>
    <p:sldId id="268" r:id="rId12"/>
    <p:sldId id="272" r:id="rId13"/>
    <p:sldId id="260" r:id="rId14"/>
    <p:sldId id="276" r:id="rId15"/>
    <p:sldId id="277" r:id="rId16"/>
    <p:sldId id="271" r:id="rId17"/>
    <p:sldId id="282" r:id="rId18"/>
    <p:sldId id="269" r:id="rId19"/>
    <p:sldId id="261" r:id="rId20"/>
    <p:sldId id="273" r:id="rId21"/>
    <p:sldId id="279" r:id="rId22"/>
    <p:sldId id="281" r:id="rId23"/>
    <p:sldId id="275" r:id="rId24"/>
    <p:sldId id="280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9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D7184-1E5C-471A-A0B0-76F2F4FC3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03E0D8-9439-4486-94FB-BA101F494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B2DDF7-DC8D-4E00-B98D-FE599C04E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7DE6-BA82-4080-9BA9-142B4E704EBC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BB9953-8796-475A-89A3-EE8D7C8A1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304915-DEDD-4111-9261-4EC7FF7A3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5F17-F1EC-4E10-BCA6-BAE260CB077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2796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96FE3-0FDF-4751-9C57-0C1DE7A9C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7B0A89C-0A99-4C63-81A9-B5DE6F4BB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B951FB-8F35-42F4-B1CF-D9EC29E49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7DE6-BA82-4080-9BA9-142B4E704EBC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90E525-CE2E-4B71-8395-30D485094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4AF716-71E4-492D-8F46-0A7DF6273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5F17-F1EC-4E10-BCA6-BAE260CB077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598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C6578C8-F9F3-42E9-BC76-DA9957978E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647160E-5171-475C-A3BD-97756B180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A8CDB5-EE22-4D09-BE90-D0D6E768F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7DE6-BA82-4080-9BA9-142B4E704EBC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FE7673-27FB-4985-9E72-8692854F2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B2B5DC-1A82-47CF-8918-E2B3544F1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5F17-F1EC-4E10-BCA6-BAE260CB077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428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6A91BA-FC86-481F-9EE2-0C1CCF4EE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9785B1-CDC3-48B1-ADF7-7BA960C79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2C849B-B4DF-493D-AA7E-8081E85AA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7DE6-BA82-4080-9BA9-142B4E704EBC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E31EF2-1C6C-498C-AB8E-95C409533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1E59A1-623E-4768-A36E-8A024A4C3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5F17-F1EC-4E10-BCA6-BAE260CB077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4264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830E6-C102-4632-B9CD-84295464F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DCB4EF-BF5E-4109-A7FD-9B4C29120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7AB027-E2F1-4B78-84C3-06EE87EF1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7DE6-BA82-4080-9BA9-142B4E704EBC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05D186-4766-4DEB-805B-D40E43456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9B5866-AA71-43EB-83C2-19ADCDC88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5F17-F1EC-4E10-BCA6-BAE260CB077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638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8276A-EF14-45DD-8391-2BEC519CD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9DA1D1-022F-4D8F-95AB-66FB067666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B7E5191-AC41-49B4-84F1-7CDB04389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8F9AD9-024C-4166-8AA8-091C23E8E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7DE6-BA82-4080-9BA9-142B4E704EBC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123503-03ED-48FA-9A95-D3676D607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EDBB79-F8D3-412A-A358-B21D8A490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5F17-F1EC-4E10-BCA6-BAE260CB077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477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B19EE-B295-4F1B-AFEC-FC3FEFE8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C03D81-AF9C-4066-8DFD-E4627C462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481E91F-468B-41C4-BBA5-B727650A5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2F0C25F-6013-414B-A303-5202CCFF06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CE3B450-B9C6-4EF9-9D99-57C9FAE2D0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8C62017-ACEA-4AB4-A2AB-567FEBF4A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7DE6-BA82-4080-9BA9-142B4E704EBC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1B1FB3A-804D-43E7-810C-F5D4EFBCE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65C3324-ABC3-4C4D-BD92-038D7637F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5F17-F1EC-4E10-BCA6-BAE260CB077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226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DA74C-153E-45E4-9710-32B087080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DA49731-7CCE-4E34-BB1A-E6575E3BA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7DE6-BA82-4080-9BA9-142B4E704EBC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3DCCDDC-AE9D-48D4-8B25-C99503DA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5914112-5D35-4A3D-B48E-8A2D135F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5F17-F1EC-4E10-BCA6-BAE260CB077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671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37832B9-215B-4877-8EAF-CDCE09980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7DE6-BA82-4080-9BA9-142B4E704EBC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1204AD6-5031-4F4D-BFF6-C648383D8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E8F5F8D-1302-4A22-9E16-13F3227C8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5F17-F1EC-4E10-BCA6-BAE260CB077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73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5D3BB-9FCC-4E7B-A0C2-1337C1A59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0F5DBF-1ED0-4DDC-9BBF-B7EE2208F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5C656D7-D217-4EDF-B9A2-2A68C40A5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3FB5A5-E083-46F9-98C5-01571EA4B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7DE6-BA82-4080-9BA9-142B4E704EBC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AE3F924-67A1-49CA-9025-DBF51D942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49F690E-8AC8-47B5-A537-1E5E6411B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5F17-F1EC-4E10-BCA6-BAE260CB077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3221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B73D6C-5F18-4CAF-B073-1A99DB1D4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57CB361-E943-42FE-A141-00A3EDDBC6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6855B7-0B84-4037-8A6C-85AE3E333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447EC3-69EE-4788-9457-6776DAD65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7DE6-BA82-4080-9BA9-142B4E704EBC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1F19C4-2CC2-47F5-B7B6-CB2EDBEE3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B54FCA5-703F-461F-8541-CE13CCFB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5F17-F1EC-4E10-BCA6-BAE260CB077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643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3E35E6D-AFF0-45F5-9BE4-3D13A633F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0D470F-EA88-420D-A257-DE7347B3C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91AF93-3633-46F0-956E-7714ED240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D7DE6-BA82-4080-9BA9-142B4E704EBC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95AF78-76A3-4C1D-9533-17CF11D23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80EEE9-B6E0-4D14-9CCD-A2BB968021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5F17-F1EC-4E10-BCA6-BAE260CB077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769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359004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377" y="2055813"/>
            <a:ext cx="8087389" cy="273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90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287064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484848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347071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252" y="1893297"/>
            <a:ext cx="7223760" cy="406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73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686" y="843990"/>
            <a:ext cx="6852573" cy="532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301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8" name="Espaço Reservado para Conteúdo 1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777" y="2055813"/>
            <a:ext cx="9444446" cy="473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568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188" y="1973910"/>
            <a:ext cx="7862581" cy="488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902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7" name="Retângulo 6"/>
          <p:cNvSpPr/>
          <p:nvPr/>
        </p:nvSpPr>
        <p:spPr>
          <a:xfrm>
            <a:off x="-65315" y="0"/>
            <a:ext cx="3879669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73" y="1847443"/>
            <a:ext cx="3824327" cy="344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11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775340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149132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782072"/>
          </a:xfrm>
        </p:spPr>
      </p:pic>
    </p:spTree>
    <p:extLst>
      <p:ext uri="{BB962C8B-B14F-4D97-AF65-F5344CB8AC3E}">
        <p14:creationId xmlns:p14="http://schemas.microsoft.com/office/powerpoint/2010/main" val="1906154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021" y="1312545"/>
            <a:ext cx="6881870" cy="503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55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202066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7678"/>
            <a:ext cx="12192000" cy="6965678"/>
          </a:xfrm>
        </p:spPr>
      </p:pic>
    </p:spTree>
    <p:extLst>
      <p:ext uri="{BB962C8B-B14F-4D97-AF65-F5344CB8AC3E}">
        <p14:creationId xmlns:p14="http://schemas.microsoft.com/office/powerpoint/2010/main" val="249539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636534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836518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109336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23133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C4B29B-77DA-4BA0-897B-4980CE3ED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804" y="1253026"/>
            <a:ext cx="6853666" cy="435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413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631863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57" y="2055813"/>
            <a:ext cx="8025086" cy="29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13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203" y="1993038"/>
            <a:ext cx="8026273" cy="366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086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0</Words>
  <Application>Microsoft Office PowerPoint</Application>
  <PresentationFormat>Widescreen</PresentationFormat>
  <Paragraphs>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Bruna Garcia</dc:creator>
  <cp:lastModifiedBy>Família Silva</cp:lastModifiedBy>
  <cp:revision>45</cp:revision>
  <dcterms:created xsi:type="dcterms:W3CDTF">2019-11-09T16:58:34Z</dcterms:created>
  <dcterms:modified xsi:type="dcterms:W3CDTF">2019-12-05T03:58:54Z</dcterms:modified>
</cp:coreProperties>
</file>