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err="1" smtClean="0"/>
              <a:t>Control</a:t>
            </a:r>
            <a:r>
              <a:rPr lang="pt-BR" sz="6000" dirty="0" smtClean="0"/>
              <a:t> </a:t>
            </a:r>
            <a:r>
              <a:rPr lang="pt-BR" sz="6000" dirty="0" err="1" smtClean="0"/>
              <a:t>block</a:t>
            </a:r>
            <a:endParaRPr lang="pt-BR" sz="6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3326" y="4402183"/>
            <a:ext cx="4807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Bruna Garcia 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Fabioula</a:t>
            </a:r>
            <a:r>
              <a:rPr lang="pt-BR" dirty="0" smtClean="0">
                <a:solidFill>
                  <a:schemeClr val="bg1"/>
                </a:solidFill>
              </a:rPr>
              <a:t> Prado 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Kivia</a:t>
            </a:r>
            <a:r>
              <a:rPr lang="pt-BR" dirty="0" smtClean="0">
                <a:solidFill>
                  <a:schemeClr val="bg1"/>
                </a:solidFill>
              </a:rPr>
              <a:t> Araújo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Lucas Vinicius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Natanael Melo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Ranyery  Coutinho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0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/>
              <a:t>Contextualização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15800"/>
          </a:xfrm>
        </p:spPr>
        <p:txBody>
          <a:bodyPr/>
          <a:lstStyle/>
          <a:p>
            <a:r>
              <a:rPr lang="pt-PT" dirty="0"/>
              <a:t>Um dos grandes problemas das empresas de varejo é a quantidade de tempo que os clientes enfrentam em filas de pagamento. A sensação de espera não agrada aos consumidores e afeta diretamente a experiência de compra, fazendo com que clientes desistiram da compra devido à demora no atendimento.  </a:t>
            </a:r>
            <a:endParaRPr lang="pt-BR" dirty="0"/>
          </a:p>
          <a:p>
            <a:r>
              <a:rPr lang="pt-PT" dirty="0"/>
              <a:t>Em casos de "abandono" da fila, os produtos ficam fora das prateleiras, exigindo reorganização das mercadorias. Tal cenário é constantemente repetido já que não há investimento em tecnologias de gestão de fila eficiente que possibilite monitorar quantos clientes aguardam atendimento para a efetuação da compra e quantos desistem no meio do caminho.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1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err="1"/>
              <a:t>analytics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0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 smtClean="0"/>
              <a:t>Obrigado!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958213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</TotalTime>
  <Words>127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Dividendo</vt:lpstr>
      <vt:lpstr>Control block</vt:lpstr>
      <vt:lpstr>Contextualização</vt:lpstr>
      <vt:lpstr>analytics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Aluno</dc:creator>
  <cp:lastModifiedBy>Aluno</cp:lastModifiedBy>
  <cp:revision>1</cp:revision>
  <dcterms:created xsi:type="dcterms:W3CDTF">2019-10-16T18:59:58Z</dcterms:created>
  <dcterms:modified xsi:type="dcterms:W3CDTF">2019-10-16T19:06:03Z</dcterms:modified>
</cp:coreProperties>
</file>