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7" r:id="rId15"/>
    <p:sldId id="282" r:id="rId16"/>
    <p:sldId id="269" r:id="rId17"/>
    <p:sldId id="261" r:id="rId18"/>
    <p:sldId id="273" r:id="rId19"/>
    <p:sldId id="279" r:id="rId20"/>
    <p:sldId id="281" r:id="rId21"/>
    <p:sldId id="275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Uma imagem contendo preto, placa, placar&#10;&#10;Descrição gerada automaticamente">
            <a:extLst>
              <a:ext uri="{FF2B5EF4-FFF2-40B4-BE49-F238E27FC236}">
                <a16:creationId xmlns:a16="http://schemas.microsoft.com/office/drawing/2014/main" id="{193FDC28-9618-4F8A-98F7-DF01F597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8EE43D-2898-4B24-A3AB-4A17C25D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76" y="2000618"/>
            <a:ext cx="8094901" cy="27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47402-8D6E-4956-AB60-D1BF7638D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9"/>
          <a:stretch/>
        </p:blipFill>
        <p:spPr>
          <a:xfrm>
            <a:off x="3858988" y="2055813"/>
            <a:ext cx="8144987" cy="26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26"/>
          <a:stretch/>
        </p:blipFill>
        <p:spPr>
          <a:xfrm>
            <a:off x="0" y="0"/>
            <a:ext cx="12192000" cy="1815548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71998C9-550F-4DD9-BEC4-43FE8297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10" y="1980519"/>
            <a:ext cx="676369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DB397C-A5A8-4ECC-9F64-D71E2428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61" y="159026"/>
            <a:ext cx="6245106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EC7C9C2-33BD-4F8D-8541-AA359E6C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AB6790-9345-48BD-A0C3-FF7DA5F2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20" y="1226861"/>
            <a:ext cx="6767990" cy="4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lucass.torress7@gmail.com</cp:lastModifiedBy>
  <cp:revision>55</cp:revision>
  <dcterms:created xsi:type="dcterms:W3CDTF">2019-11-09T16:58:34Z</dcterms:created>
  <dcterms:modified xsi:type="dcterms:W3CDTF">2019-12-09T15:23:02Z</dcterms:modified>
</cp:coreProperties>
</file>